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2" r:id="rId5"/>
    <p:sldId id="268" r:id="rId6"/>
    <p:sldId id="272" r:id="rId7"/>
    <p:sldId id="273" r:id="rId8"/>
    <p:sldId id="260" r:id="rId9"/>
    <p:sldId id="264" r:id="rId10"/>
    <p:sldId id="265" r:id="rId11"/>
    <p:sldId id="270" r:id="rId12"/>
    <p:sldId id="269" r:id="rId13"/>
    <p:sldId id="266" r:id="rId14"/>
    <p:sldId id="267" r:id="rId15"/>
    <p:sldId id="271" r:id="rId16"/>
    <p:sldId id="27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270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0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24575,'-1'1'0,"-1"3"0,0 1 0,-1 2 0,0 1 0,0 2 0,1 1 0,1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5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24575,'1'0'0,"3"0"0,1 0 0,2 0 0,1 0 0</inkml:trace>
  <inkml:trace contextRef="#ctx0" brushRef="#br0" timeOffset="1">98 1 24575,'1'0'0,"3"0"0,1 0 0,3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5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24575,'2'0'0,"1"0"0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6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59.3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0 107 24575,'17'0'0,"-12"0"0,0 1 0,0-1 0,0-1 0,0 1 0,1-1 0,-1 0 0,9-3 0,-12 3 0,0 0 0,-1 0 0,1 0 0,-1 0 0,1-1 0,-1 1 0,0 0 0,0-1 0,1 0 0,-1 1 0,0-1 0,0 1 0,-1-1 0,1 0 0,0 0 0,0 0 0,-1 1 0,1-1 0,-1 0 0,0 0 0,0 0 0,1 0 0,-1 0 0,0 0 0,-1-3 0,0-51-1365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0.0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0.4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 24575,'0'-2'0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0.8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40 16 24575,'-1'0'0,"-3"-2"0,-1-1 0,-4-1 0,-1 1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1.1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6 24575,'-2'-1'0,"-1"-1"0,-2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1.5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103 27 24575,'0'-2'0,"-2"0"0,-3 1 0,-1-2 0,0-1 0</inkml:trace>
  <inkml:trace contextRef="#ctx0" brushRef="#br0" timeOffset="1">41 1 24575,'-1'0'0,"-3"0"0,-3 0 0,-2 0 0,-1 0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1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140 10 24575,'-1'0'0,"-3"0"0,0-2 0,-2 0 0,-2 0 0,-3 1 0,0 0 0,-1 0 0,3 1-8191</inkml:trace>
  <inkml:trace contextRef="#ctx0" brushRef="#br0" timeOffset="1">35 1 24575,'-2'0'0,"-1"0"0,-3 0 0,-1 0 0,-1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1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24575,'2'0'0,"1"0"0,3 0 0,1 0 0,1 0 0,0 0 0,1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2.1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 1 24575,'-2'0'0,"-3"0"0,-2 0 0,-2 0 0,-2 0 0,-1 0 0,1 0 0,1 0-8191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2.5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89 1 24575,'-2'0'0,"-1"0"0,-3 0 0,-1 0 0,-1 0 0,0 0 0,-1 0 0,0 0 0</inkml:trace>
  <inkml:trace contextRef="#ctx0" brushRef="#br0" timeOffset="1">1 10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0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24575,'-1'1'0,"-1"3"0,0 1 0,-1 2 0,0 1 0,0 2 0,1 1 0,1 0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1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24575,'2'0'0,"1"0"0,3 0 0,1 0 0,1 0 0,0 0 0,1 0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2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24575,'2'1'0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2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24575,'2'0'0,"1"2"0,4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2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24575,'2'1'0,"1"2"0,3 1 0,1 0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4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4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24575,'2'0'0,"1"0"0,3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5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5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24575,'1'0'0,"3"0"0,1 0 0,2 0 0,1 0 0</inkml:trace>
  <inkml:trace contextRef="#ctx0" brushRef="#br0" timeOffset="1">98 1 24575,'1'0'0,"3"0"0,1 0 0,3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5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24575,'2'0'0,"1"0"0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6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59.3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0 107 24575,'17'0'0,"-12"0"0,0 1 0,0-1 0,0-1 0,0 1 0,1-1 0,-1 0 0,9-3 0,-12 3 0,0 0 0,-1 0 0,1 0 0,-1 0 0,1-1 0,-1 1 0,0 0 0,0-1 0,1 0 0,-1 1 0,0-1 0,0 1 0,-1-1 0,1 0 0,0 0 0,0 0 0,-1 1 0,1-1 0,-1 0 0,0 0 0,0 0 0,1 0 0,-1 0 0,0 0 0,-1-3 0,0-51-1365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0.0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0.4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 24575,'0'-2'0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0.8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40 16 24575,'-1'0'0,"-3"-2"0,-1-1 0,-4-1 0,-1 1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1.1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6 24575,'-2'-1'0,"-1"-1"0,-2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1.5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103 27 24575,'0'-2'0,"-2"0"0,-3 1 0,-1-2 0,0-1 0</inkml:trace>
  <inkml:trace contextRef="#ctx0" brushRef="#br0" timeOffset="1">41 1 24575,'-1'0'0,"-3"0"0,-3 0 0,-2 0 0,-1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2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24575,'2'1'0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1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140 10 24575,'-1'0'0,"-3"0"0,0-2 0,-2 0 0,-2 0 0,-3 1 0,0 0 0,-1 0 0,3 1-8191</inkml:trace>
  <inkml:trace contextRef="#ctx0" brushRef="#br0" timeOffset="1">35 1 24575,'-2'0'0,"-1"0"0,-3 0 0,-1 0 0,-1 0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2.1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 1 24575,'-2'0'0,"-3"0"0,-2 0 0,-2 0 0,-2 0 0,-1 0 0,1 0 0,1 0-8191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8:02.5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89 1 24575,'-2'0'0,"-1"0"0,-3 0 0,-1 0 0,-1 0 0,0 0 0,-1 0 0,0 0 0</inkml:trace>
  <inkml:trace contextRef="#ctx0" brushRef="#br0" timeOffset="1">1 10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2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24575,'2'0'0,"1"2"0,4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2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24575,'2'1'0,"1"2"0,3 1 0,1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4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4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24575,'2'0'0,"1"0"0,3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2T15:37:35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7DA7D-EB4D-F7B9-7AA9-BA23CD100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603D12-6E1B-1C37-3559-022F59E7A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85E869-5F83-A446-5F88-52EF5F3C5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4369-A536-4E20-A4D9-565A822D0D93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EC873-A6B8-9A7F-0914-659A1365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67D34-4411-CE61-68BF-0FECDCB3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58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9E3A6-B2A4-ECFC-C0F1-0D2CD89B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6296D5-F4BF-CDA0-A594-DBBAFF0E4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2B9697-1665-BEC8-EBA0-5812EFACD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4369-A536-4E20-A4D9-565A822D0D93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F7BF84-4436-4431-5785-54976C2B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B63CFD-6DEC-061D-E830-E26569C9B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80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48B5CA-DA96-77B6-4A5E-64F382F8A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6FD760-4E3B-5771-A8A9-35649B0A3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64A2E6-E3B8-EDC7-6188-4996A660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4369-A536-4E20-A4D9-565A822D0D93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31C00-B2CD-9184-6CCD-FC4F0D1CF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B707C0-3CF7-04A0-A2DA-EE39D21F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68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9166A-5D4A-43A4-4B69-62D534BDF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65968-FFE0-B0BD-CDE1-543B6F1C5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DF1DC9-4CB7-44B6-5A96-DC1EAF18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4369-A536-4E20-A4D9-565A822D0D93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CEEF88-1D44-32A5-0433-246D41B37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D200A-4C5D-D314-45D6-6B1402D1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84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940A5-15F1-2B22-D858-E78AA9CF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3EE226-441F-8C1D-A749-0C8B0BDD6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119E68-D416-0F41-118D-100A92A67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4369-A536-4E20-A4D9-565A822D0D93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B4637-B0E7-841D-45B6-2A5C270A5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053503-5CBF-C3E8-CE3D-C3C4F9A7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91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9A448-2D8A-5EE6-5829-8CCB48F0B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2A3A7-1665-78A8-23CE-BAC2BA2BC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187037-CFDA-2A7A-6071-FF0983264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E6EBB6-C556-FCAA-1033-8022CB807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4369-A536-4E20-A4D9-565A822D0D93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557E5F-F5A1-5495-7EE0-E390090A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A80465-B8D0-DE25-D769-82C40F6C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4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093F0-598A-6B6A-F16B-71574C8B1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5DC0B1-8B54-C485-8D04-EAFCBDE67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686017-AB67-3CE7-4BA6-3276DB48D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FAA9BB-04B4-EADE-A4C3-A74D013FA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244E7B-97BE-0AAA-A964-25A66343B5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61626C-870E-A7A9-B55D-C676E1ED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4369-A536-4E20-A4D9-565A822D0D93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8430E2-77AF-12AC-1406-CD6D9B3D2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FC2FA9-DA36-155E-35FF-4AF33FD2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127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07EDE-029B-086A-58F0-6BE8564A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0E7E42-4F44-A5D4-9892-344AEA93A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4369-A536-4E20-A4D9-565A822D0D93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94804E-628F-B614-7C14-45B90833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BEB06C-240E-DA64-A282-BBD2C378E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94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67B7C-00B6-C240-329F-E617260C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4369-A536-4E20-A4D9-565A822D0D93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B7F89D-B6EB-AB11-54EF-E5311F962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6F5732-7AC8-DA0F-A65C-73BA4EA87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682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8E05C-9B0D-5D15-6979-29E5F39E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95DF2E-1999-671A-09A0-ED237B179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CBA261-3272-D674-7A18-0326F01E7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92C1C4-C1DC-5281-D49F-C057BC1E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4369-A536-4E20-A4D9-565A822D0D93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F1496F-99BC-B719-51E1-82048356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92DCF1-4CE0-7FA5-77CE-53C6F616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23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D84BB-6254-990D-74A9-5D40FD98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BC178F-5EE6-9555-32C4-F68C60F2D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315C9B-5D51-5EDB-F5D4-149B8E5A1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CBA33D-C1FA-7ADF-952A-574D10033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4369-A536-4E20-A4D9-565A822D0D93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5E7356-49CE-09D0-ABA3-76A207092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3BBB7E-C054-8C6D-E372-A07756B03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81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041243-65C3-BB2E-AC4C-FCCF72EE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D9C119-BC3D-6E58-8986-9458E8C95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D7E46E-142E-8219-8822-1705799BC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54369-A536-4E20-A4D9-565A822D0D93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A3C674-5D67-DC1F-C119-87F7C96D6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462330-CC89-E39B-4F9F-455F5D164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0E38F-5131-44A6-B2C1-6F15C7187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222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customXml" Target="../ink/ink1.xml"/><Relationship Id="rId26" Type="http://schemas.openxmlformats.org/officeDocument/2006/relationships/customXml" Target="../ink/ink5.xml"/><Relationship Id="rId39" Type="http://schemas.openxmlformats.org/officeDocument/2006/relationships/customXml" Target="../ink/ink13.xml"/><Relationship Id="rId21" Type="http://schemas.openxmlformats.org/officeDocument/2006/relationships/image" Target="../media/image33.png"/><Relationship Id="rId34" Type="http://schemas.openxmlformats.org/officeDocument/2006/relationships/image" Target="../media/image39.png"/><Relationship Id="rId42" Type="http://schemas.openxmlformats.org/officeDocument/2006/relationships/image" Target="../media/image42.png"/><Relationship Id="rId47" Type="http://schemas.openxmlformats.org/officeDocument/2006/relationships/customXml" Target="../ink/ink17.xml"/><Relationship Id="rId50" Type="http://schemas.openxmlformats.org/officeDocument/2006/relationships/image" Target="../media/image46.png"/><Relationship Id="rId55" Type="http://schemas.openxmlformats.org/officeDocument/2006/relationships/customXml" Target="../ink/ink21.xml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9" Type="http://schemas.openxmlformats.org/officeDocument/2006/relationships/image" Target="../media/image37.png"/><Relationship Id="rId11" Type="http://schemas.openxmlformats.org/officeDocument/2006/relationships/image" Target="../media/image25.png"/><Relationship Id="rId24" Type="http://schemas.openxmlformats.org/officeDocument/2006/relationships/customXml" Target="../ink/ink4.xml"/><Relationship Id="rId32" Type="http://schemas.openxmlformats.org/officeDocument/2006/relationships/image" Target="../media/image38.png"/><Relationship Id="rId37" Type="http://schemas.openxmlformats.org/officeDocument/2006/relationships/customXml" Target="../ink/ink11.xml"/><Relationship Id="rId40" Type="http://schemas.openxmlformats.org/officeDocument/2006/relationships/image" Target="../media/image41.png"/><Relationship Id="rId45" Type="http://schemas.openxmlformats.org/officeDocument/2006/relationships/customXml" Target="../ink/ink16.xml"/><Relationship Id="rId53" Type="http://schemas.openxmlformats.org/officeDocument/2006/relationships/customXml" Target="../ink/ink20.xml"/><Relationship Id="rId58" Type="http://schemas.openxmlformats.org/officeDocument/2006/relationships/image" Target="../media/image51.png"/><Relationship Id="rId5" Type="http://schemas.openxmlformats.org/officeDocument/2006/relationships/image" Target="../media/image19.png"/><Relationship Id="rId19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customXml" Target="../ink/ink3.xml"/><Relationship Id="rId27" Type="http://schemas.openxmlformats.org/officeDocument/2006/relationships/image" Target="../media/image36.png"/><Relationship Id="rId30" Type="http://schemas.openxmlformats.org/officeDocument/2006/relationships/customXml" Target="../ink/ink7.xml"/><Relationship Id="rId35" Type="http://schemas.openxmlformats.org/officeDocument/2006/relationships/customXml" Target="../ink/ink10.xml"/><Relationship Id="rId43" Type="http://schemas.openxmlformats.org/officeDocument/2006/relationships/customXml" Target="../ink/ink15.xml"/><Relationship Id="rId48" Type="http://schemas.openxmlformats.org/officeDocument/2006/relationships/image" Target="../media/image45.png"/><Relationship Id="rId56" Type="http://schemas.openxmlformats.org/officeDocument/2006/relationships/image" Target="../media/image49.png"/><Relationship Id="rId8" Type="http://schemas.openxmlformats.org/officeDocument/2006/relationships/image" Target="../media/image22.png"/><Relationship Id="rId51" Type="http://schemas.openxmlformats.org/officeDocument/2006/relationships/customXml" Target="../ink/ink19.xml"/><Relationship Id="rId3" Type="http://schemas.openxmlformats.org/officeDocument/2006/relationships/image" Target="../media/image17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5.png"/><Relationship Id="rId33" Type="http://schemas.openxmlformats.org/officeDocument/2006/relationships/customXml" Target="../ink/ink9.xml"/><Relationship Id="rId38" Type="http://schemas.openxmlformats.org/officeDocument/2006/relationships/customXml" Target="../ink/ink12.xml"/><Relationship Id="rId46" Type="http://schemas.openxmlformats.org/officeDocument/2006/relationships/image" Target="../media/image44.png"/><Relationship Id="rId59" Type="http://schemas.openxmlformats.org/officeDocument/2006/relationships/image" Target="../media/image52.png"/><Relationship Id="rId20" Type="http://schemas.openxmlformats.org/officeDocument/2006/relationships/customXml" Target="../ink/ink2.xml"/><Relationship Id="rId41" Type="http://schemas.openxmlformats.org/officeDocument/2006/relationships/customXml" Target="../ink/ink14.xml"/><Relationship Id="rId5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5" Type="http://schemas.openxmlformats.org/officeDocument/2006/relationships/image" Target="../media/image29.png"/><Relationship Id="rId23" Type="http://schemas.openxmlformats.org/officeDocument/2006/relationships/image" Target="../media/image34.png"/><Relationship Id="rId28" Type="http://schemas.openxmlformats.org/officeDocument/2006/relationships/customXml" Target="../ink/ink6.xml"/><Relationship Id="rId36" Type="http://schemas.openxmlformats.org/officeDocument/2006/relationships/image" Target="../media/image40.png"/><Relationship Id="rId49" Type="http://schemas.openxmlformats.org/officeDocument/2006/relationships/customXml" Target="../ink/ink18.xml"/><Relationship Id="rId57" Type="http://schemas.openxmlformats.org/officeDocument/2006/relationships/image" Target="../media/image50.png"/><Relationship Id="rId10" Type="http://schemas.openxmlformats.org/officeDocument/2006/relationships/image" Target="../media/image24.png"/><Relationship Id="rId31" Type="http://schemas.openxmlformats.org/officeDocument/2006/relationships/customXml" Target="../ink/ink8.xml"/><Relationship Id="rId44" Type="http://schemas.openxmlformats.org/officeDocument/2006/relationships/image" Target="../media/image43.png"/><Relationship Id="rId5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32.png"/><Relationship Id="rId26" Type="http://schemas.openxmlformats.org/officeDocument/2006/relationships/image" Target="../media/image36.png"/><Relationship Id="rId39" Type="http://schemas.openxmlformats.org/officeDocument/2006/relationships/image" Target="../media/image41.png"/><Relationship Id="rId21" Type="http://schemas.openxmlformats.org/officeDocument/2006/relationships/customXml" Target="../ink/ink24.xml"/><Relationship Id="rId34" Type="http://schemas.openxmlformats.org/officeDocument/2006/relationships/customXml" Target="../ink/ink31.xml"/><Relationship Id="rId42" Type="http://schemas.openxmlformats.org/officeDocument/2006/relationships/customXml" Target="../ink/ink36.xml"/><Relationship Id="rId47" Type="http://schemas.openxmlformats.org/officeDocument/2006/relationships/image" Target="../media/image45.png"/><Relationship Id="rId50" Type="http://schemas.openxmlformats.org/officeDocument/2006/relationships/customXml" Target="../ink/ink40.xml"/><Relationship Id="rId55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6" Type="http://schemas.openxmlformats.org/officeDocument/2006/relationships/image" Target="../media/image64.png"/><Relationship Id="rId29" Type="http://schemas.openxmlformats.org/officeDocument/2006/relationships/customXml" Target="../ink/ink28.xml"/><Relationship Id="rId11" Type="http://schemas.openxmlformats.org/officeDocument/2006/relationships/image" Target="../media/image26.png"/><Relationship Id="rId24" Type="http://schemas.openxmlformats.org/officeDocument/2006/relationships/image" Target="../media/image35.png"/><Relationship Id="rId32" Type="http://schemas.openxmlformats.org/officeDocument/2006/relationships/customXml" Target="../ink/ink30.xml"/><Relationship Id="rId37" Type="http://schemas.openxmlformats.org/officeDocument/2006/relationships/customXml" Target="../ink/ink33.xml"/><Relationship Id="rId40" Type="http://schemas.openxmlformats.org/officeDocument/2006/relationships/customXml" Target="../ink/ink35.xml"/><Relationship Id="rId45" Type="http://schemas.openxmlformats.org/officeDocument/2006/relationships/image" Target="../media/image44.png"/><Relationship Id="rId53" Type="http://schemas.openxmlformats.org/officeDocument/2006/relationships/image" Target="../media/image48.png"/><Relationship Id="rId58" Type="http://schemas.openxmlformats.org/officeDocument/2006/relationships/image" Target="../media/image66.png"/><Relationship Id="rId5" Type="http://schemas.openxmlformats.org/officeDocument/2006/relationships/image" Target="../media/image56.png"/><Relationship Id="rId19" Type="http://schemas.openxmlformats.org/officeDocument/2006/relationships/customXml" Target="../ink/ink23.xml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29.png"/><Relationship Id="rId22" Type="http://schemas.openxmlformats.org/officeDocument/2006/relationships/image" Target="../media/image34.png"/><Relationship Id="rId27" Type="http://schemas.openxmlformats.org/officeDocument/2006/relationships/customXml" Target="../ink/ink27.xml"/><Relationship Id="rId30" Type="http://schemas.openxmlformats.org/officeDocument/2006/relationships/customXml" Target="../ink/ink29.xml"/><Relationship Id="rId35" Type="http://schemas.openxmlformats.org/officeDocument/2006/relationships/image" Target="../media/image40.png"/><Relationship Id="rId43" Type="http://schemas.openxmlformats.org/officeDocument/2006/relationships/image" Target="../media/image43.png"/><Relationship Id="rId48" Type="http://schemas.openxmlformats.org/officeDocument/2006/relationships/customXml" Target="../ink/ink39.xml"/><Relationship Id="rId56" Type="http://schemas.openxmlformats.org/officeDocument/2006/relationships/image" Target="../media/image50.png"/><Relationship Id="rId8" Type="http://schemas.openxmlformats.org/officeDocument/2006/relationships/image" Target="../media/image58.png"/><Relationship Id="rId51" Type="http://schemas.openxmlformats.org/officeDocument/2006/relationships/image" Target="../media/image47.png"/><Relationship Id="rId3" Type="http://schemas.openxmlformats.org/officeDocument/2006/relationships/image" Target="../media/image54.png"/><Relationship Id="rId12" Type="http://schemas.openxmlformats.org/officeDocument/2006/relationships/image" Target="../media/image61.png"/><Relationship Id="rId17" Type="http://schemas.openxmlformats.org/officeDocument/2006/relationships/customXml" Target="../ink/ink22.xml"/><Relationship Id="rId25" Type="http://schemas.openxmlformats.org/officeDocument/2006/relationships/customXml" Target="../ink/ink26.xml"/><Relationship Id="rId33" Type="http://schemas.openxmlformats.org/officeDocument/2006/relationships/image" Target="../media/image39.png"/><Relationship Id="rId38" Type="http://schemas.openxmlformats.org/officeDocument/2006/relationships/customXml" Target="../ink/ink34.xml"/><Relationship Id="rId46" Type="http://schemas.openxmlformats.org/officeDocument/2006/relationships/customXml" Target="../ink/ink38.xml"/><Relationship Id="rId59" Type="http://schemas.openxmlformats.org/officeDocument/2006/relationships/image" Target="../media/image67.png"/><Relationship Id="rId20" Type="http://schemas.openxmlformats.org/officeDocument/2006/relationships/image" Target="../media/image33.png"/><Relationship Id="rId41" Type="http://schemas.openxmlformats.org/officeDocument/2006/relationships/image" Target="../media/image42.png"/><Relationship Id="rId54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5" Type="http://schemas.openxmlformats.org/officeDocument/2006/relationships/image" Target="../media/image63.png"/><Relationship Id="rId23" Type="http://schemas.openxmlformats.org/officeDocument/2006/relationships/customXml" Target="../ink/ink25.xml"/><Relationship Id="rId28" Type="http://schemas.openxmlformats.org/officeDocument/2006/relationships/image" Target="../media/image37.png"/><Relationship Id="rId36" Type="http://schemas.openxmlformats.org/officeDocument/2006/relationships/customXml" Target="../ink/ink32.xml"/><Relationship Id="rId49" Type="http://schemas.openxmlformats.org/officeDocument/2006/relationships/image" Target="../media/image46.png"/><Relationship Id="rId57" Type="http://schemas.openxmlformats.org/officeDocument/2006/relationships/image" Target="../media/image65.png"/><Relationship Id="rId10" Type="http://schemas.openxmlformats.org/officeDocument/2006/relationships/image" Target="../media/image60.png"/><Relationship Id="rId31" Type="http://schemas.openxmlformats.org/officeDocument/2006/relationships/image" Target="../media/image38.png"/><Relationship Id="rId44" Type="http://schemas.openxmlformats.org/officeDocument/2006/relationships/customXml" Target="../ink/ink37.xml"/><Relationship Id="rId52" Type="http://schemas.openxmlformats.org/officeDocument/2006/relationships/customXml" Target="../ink/ink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CB84765-E34A-3F70-4798-3C0AF64F6D01}"/>
              </a:ext>
            </a:extLst>
          </p:cNvPr>
          <p:cNvGrpSpPr/>
          <p:nvPr/>
        </p:nvGrpSpPr>
        <p:grpSpPr>
          <a:xfrm>
            <a:off x="1893465" y="889065"/>
            <a:ext cx="6989559" cy="4574475"/>
            <a:chOff x="2312565" y="1071945"/>
            <a:chExt cx="6989559" cy="45744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C5DBF9B-DD72-7B83-0450-5F22575BF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2565" y="1071945"/>
              <a:ext cx="3430856" cy="45744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BFD23AD-57AE-167F-697D-4F2018A4C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873788"/>
              <a:ext cx="3206124" cy="2885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866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6827FB-2D86-9007-996B-D1FFEE45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24" y="332943"/>
            <a:ext cx="10583752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7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95B2E9-493D-2329-F497-88657F669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4" y="4763"/>
            <a:ext cx="117203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81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DAF80B-C0AD-36F6-6469-E80BA9C1070E}"/>
              </a:ext>
            </a:extLst>
          </p:cNvPr>
          <p:cNvGrpSpPr/>
          <p:nvPr/>
        </p:nvGrpSpPr>
        <p:grpSpPr>
          <a:xfrm>
            <a:off x="-2412784" y="332943"/>
            <a:ext cx="14604784" cy="6192114"/>
            <a:chOff x="-2412784" y="332943"/>
            <a:chExt cx="14604784" cy="619211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6A162F3-EEE8-4C7A-A834-44A23401AC3C}"/>
                </a:ext>
              </a:extLst>
            </p:cNvPr>
            <p:cNvGrpSpPr/>
            <p:nvPr/>
          </p:nvGrpSpPr>
          <p:grpSpPr>
            <a:xfrm>
              <a:off x="-2412784" y="332943"/>
              <a:ext cx="14604784" cy="6192114"/>
              <a:chOff x="-2991906" y="342989"/>
              <a:chExt cx="14604784" cy="6192114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AE98EA5-6171-882A-1127-C921F014D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991906" y="342989"/>
                <a:ext cx="10583752" cy="6192114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F3011A6F-6265-4D5B-4239-4ED403C2C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6958" y="3635375"/>
                <a:ext cx="3425920" cy="2002606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17640807-C2CF-CF4E-01F8-742D993350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7276" t="42823" r="42141" b="46084"/>
              <a:stretch/>
            </p:blipFill>
            <p:spPr>
              <a:xfrm>
                <a:off x="8346978" y="542925"/>
                <a:ext cx="3265900" cy="2002606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2F281B5-4465-9EE0-1047-89B4CEE4A905}"/>
                  </a:ext>
                </a:extLst>
              </p:cNvPr>
              <p:cNvSpPr/>
              <p:nvPr/>
            </p:nvSpPr>
            <p:spPr>
              <a:xfrm>
                <a:off x="1971674" y="3002731"/>
                <a:ext cx="1190625" cy="75011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D51FF7-B9A5-3CE5-EBA5-B9DBF3C65448}"/>
                </a:ext>
              </a:extLst>
            </p:cNvPr>
            <p:cNvSpPr txBox="1"/>
            <p:nvPr/>
          </p:nvSpPr>
          <p:spPr>
            <a:xfrm>
              <a:off x="10005052" y="271107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유효 영역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873E4A-869F-B5F4-7BD6-D14A81E93070}"/>
                </a:ext>
              </a:extLst>
            </p:cNvPr>
            <p:cNvSpPr txBox="1"/>
            <p:nvPr/>
          </p:nvSpPr>
          <p:spPr>
            <a:xfrm>
              <a:off x="9309413" y="5803525"/>
              <a:ext cx="2499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balance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왜곡 보정</a:t>
              </a: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D404F7D-C14A-A858-3AC7-6EC7EAB109AE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 flipV="1">
              <a:off x="3741421" y="1534182"/>
              <a:ext cx="5184679" cy="18335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168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EB3DC7-724E-B9B2-591C-39FCF835D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294837"/>
            <a:ext cx="10602805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FFB814D-DD42-28D7-AAAC-FA2A7BA64608}"/>
              </a:ext>
            </a:extLst>
          </p:cNvPr>
          <p:cNvGrpSpPr/>
          <p:nvPr/>
        </p:nvGrpSpPr>
        <p:grpSpPr>
          <a:xfrm>
            <a:off x="-76200" y="256748"/>
            <a:ext cx="11201401" cy="7577841"/>
            <a:chOff x="352425" y="294848"/>
            <a:chExt cx="11201401" cy="757784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BC4CEA-2189-FE48-3039-8214C343E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7670" y="294848"/>
              <a:ext cx="5239481" cy="306271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EBE03FE-EDFA-7ACF-B917-C61A69C6E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425" y="4230131"/>
              <a:ext cx="5391151" cy="318722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C9317C-82DE-A56F-723D-E4F6C41F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7670" y="4271536"/>
              <a:ext cx="5306156" cy="310441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82C4B96-E73A-10AD-7B2A-AA8A1C085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147" y="294848"/>
              <a:ext cx="5220429" cy="302461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E10ADD-D41C-3926-398D-E92C024BC412}"/>
                </a:ext>
              </a:extLst>
            </p:cNvPr>
            <p:cNvSpPr txBox="1"/>
            <p:nvPr/>
          </p:nvSpPr>
          <p:spPr>
            <a:xfrm>
              <a:off x="1895475" y="3405462"/>
              <a:ext cx="2779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Fisheye Camera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459A52-4798-B7AA-3CE7-114E24D505B1}"/>
                </a:ext>
              </a:extLst>
            </p:cNvPr>
            <p:cNvSpPr txBox="1"/>
            <p:nvPr/>
          </p:nvSpPr>
          <p:spPr>
            <a:xfrm>
              <a:off x="7516855" y="3405462"/>
              <a:ext cx="2960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balance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왜곡 보정 영상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0AA96D-012B-3B3D-3194-92BBDB09065C}"/>
                </a:ext>
              </a:extLst>
            </p:cNvPr>
            <p:cNvSpPr txBox="1"/>
            <p:nvPr/>
          </p:nvSpPr>
          <p:spPr>
            <a:xfrm>
              <a:off x="7420278" y="7503357"/>
              <a:ext cx="2960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balance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왜곡 보정 영상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952876-4BA6-82B0-FECC-E424994ABB87}"/>
                </a:ext>
              </a:extLst>
            </p:cNvPr>
            <p:cNvSpPr txBox="1"/>
            <p:nvPr/>
          </p:nvSpPr>
          <p:spPr>
            <a:xfrm>
              <a:off x="1895475" y="7503357"/>
              <a:ext cx="2960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balance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왜곡 보정 영상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4484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무료 이미지 : 창문, 유리, 집, 천장, 인테리어 디자인, 일광, 창 덮개, 창틀 창 2577x2243 - - 75442 - 무료  이미지 - PxHere">
            <a:extLst>
              <a:ext uri="{FF2B5EF4-FFF2-40B4-BE49-F238E27FC236}">
                <a16:creationId xmlns:a16="http://schemas.microsoft.com/office/drawing/2014/main" id="{53EF5583-3506-6109-23D7-0DBC5619E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3" t="12065" r="-17643" b="-12065"/>
          <a:stretch/>
        </p:blipFill>
        <p:spPr bwMode="auto">
          <a:xfrm>
            <a:off x="-1913058" y="4014009"/>
            <a:ext cx="11715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무료 이미지 : 창문, 유리, 집, 천장, 인테리어 디자인, 일광, 창 덮개, 창틀 창 2577x2243 - - 75442 - 무료  이미지 - PxHere">
            <a:extLst>
              <a:ext uri="{FF2B5EF4-FFF2-40B4-BE49-F238E27FC236}">
                <a16:creationId xmlns:a16="http://schemas.microsoft.com/office/drawing/2014/main" id="{26891355-D097-4570-46A2-007F97E41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423" b="-13720"/>
          <a:stretch/>
        </p:blipFill>
        <p:spPr bwMode="auto">
          <a:xfrm>
            <a:off x="-1911497" y="2632884"/>
            <a:ext cx="11715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24D4742B-2F42-B027-EDE2-C01040F69BAA}"/>
              </a:ext>
            </a:extLst>
          </p:cNvPr>
          <p:cNvGrpSpPr/>
          <p:nvPr/>
        </p:nvGrpSpPr>
        <p:grpSpPr>
          <a:xfrm>
            <a:off x="84936" y="1560698"/>
            <a:ext cx="4515924" cy="2474511"/>
            <a:chOff x="84936" y="1560698"/>
            <a:chExt cx="4515924" cy="247451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AFB531E-3F09-710F-C1AA-F4B500FB2C32}"/>
                </a:ext>
              </a:extLst>
            </p:cNvPr>
            <p:cNvGrpSpPr/>
            <p:nvPr/>
          </p:nvGrpSpPr>
          <p:grpSpPr>
            <a:xfrm>
              <a:off x="84936" y="1916710"/>
              <a:ext cx="1939127" cy="2118499"/>
              <a:chOff x="832648" y="988240"/>
              <a:chExt cx="1939127" cy="2118499"/>
            </a:xfrm>
          </p:grpSpPr>
          <p:pic>
            <p:nvPicPr>
              <p:cNvPr id="5122" name="Picture 2" descr="무료 이미지 : 창문, 유리, 집, 천장, 인테리어 디자인, 일광, 창 덮개, 창틀 창 2577x2243 - - 75442 - 무료  이미지 - PxHere">
                <a:extLst>
                  <a:ext uri="{FF2B5EF4-FFF2-40B4-BE49-F238E27FC236}">
                    <a16:creationId xmlns:a16="http://schemas.microsoft.com/office/drawing/2014/main" id="{D130C794-B2D2-532E-1319-C5FBDDAC5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83" t="2472" r="16667" b="5025"/>
              <a:stretch/>
            </p:blipFill>
            <p:spPr bwMode="auto">
              <a:xfrm>
                <a:off x="1209675" y="1265239"/>
                <a:ext cx="1562100" cy="1841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A9EB73-D39C-8163-A892-6EB21CF22F6D}"/>
                  </a:ext>
                </a:extLst>
              </p:cNvPr>
              <p:cNvSpPr txBox="1"/>
              <p:nvPr/>
            </p:nvSpPr>
            <p:spPr>
              <a:xfrm>
                <a:off x="832648" y="2086317"/>
                <a:ext cx="2952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H</a:t>
                </a:r>
                <a:endPara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AA74F0-A509-4DE2-86FF-809F15488E58}"/>
                  </a:ext>
                </a:extLst>
              </p:cNvPr>
              <p:cNvSpPr txBox="1"/>
              <p:nvPr/>
            </p:nvSpPr>
            <p:spPr>
              <a:xfrm>
                <a:off x="1824654" y="988240"/>
                <a:ext cx="3321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</a:t>
                </a:r>
                <a:endPara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D4D11AA-B139-F15B-3031-D705C78EAC7A}"/>
                </a:ext>
              </a:extLst>
            </p:cNvPr>
            <p:cNvGrpSpPr/>
            <p:nvPr/>
          </p:nvGrpSpPr>
          <p:grpSpPr>
            <a:xfrm>
              <a:off x="2970505" y="2144856"/>
              <a:ext cx="1630355" cy="1658124"/>
              <a:chOff x="4194183" y="454840"/>
              <a:chExt cx="1630355" cy="1658124"/>
            </a:xfrm>
          </p:grpSpPr>
          <p:pic>
            <p:nvPicPr>
              <p:cNvPr id="7" name="Picture 2" descr="무료 이미지 : 창문, 유리, 집, 천장, 인테리어 디자인, 일광, 창 덮개, 창틀 창 2577x2243 - - 75442 - 무료  이미지 - PxHere">
                <a:extLst>
                  <a:ext uri="{FF2B5EF4-FFF2-40B4-BE49-F238E27FC236}">
                    <a16:creationId xmlns:a16="http://schemas.microsoft.com/office/drawing/2014/main" id="{02EC3E83-0241-89DD-B6A6-992C51AA6C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83" t="2472" r="16667" b="5025"/>
              <a:stretch/>
            </p:blipFill>
            <p:spPr bwMode="auto">
              <a:xfrm>
                <a:off x="4652963" y="731839"/>
                <a:ext cx="1171575" cy="1381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F59BD7-7FAD-6B76-4573-7D5AF1929DD6}"/>
                  </a:ext>
                </a:extLst>
              </p:cNvPr>
              <p:cNvSpPr txBox="1"/>
              <p:nvPr/>
            </p:nvSpPr>
            <p:spPr>
              <a:xfrm>
                <a:off x="4194183" y="1345845"/>
                <a:ext cx="4587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H/R</a:t>
                </a:r>
                <a:endPara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02EE84-8464-577E-A1C4-AF10E4AFF0A2}"/>
                  </a:ext>
                </a:extLst>
              </p:cNvPr>
              <p:cNvSpPr txBox="1"/>
              <p:nvPr/>
            </p:nvSpPr>
            <p:spPr>
              <a:xfrm>
                <a:off x="4990925" y="454840"/>
                <a:ext cx="4956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W/R</a:t>
                </a:r>
                <a:endPara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1E1DEBAE-83CE-1345-0AF8-111713BBAC7F}"/>
                </a:ext>
              </a:extLst>
            </p:cNvPr>
            <p:cNvSpPr/>
            <p:nvPr/>
          </p:nvSpPr>
          <p:spPr>
            <a:xfrm>
              <a:off x="2404685" y="2973918"/>
              <a:ext cx="442912" cy="33019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2894A2-7C78-B02D-BFFD-D70E244C1EAA}"/>
                </a:ext>
              </a:extLst>
            </p:cNvPr>
            <p:cNvSpPr txBox="1"/>
            <p:nvPr/>
          </p:nvSpPr>
          <p:spPr>
            <a:xfrm>
              <a:off x="1646408" y="1560698"/>
              <a:ext cx="1643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① </a:t>
              </a:r>
              <a:r>
                <a:rPr lang="en-US" altLang="ko-KR"/>
                <a:t>resize ratio</a:t>
              </a:r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F55C30A-20D3-0E3E-1C76-A15B85BA041C}"/>
              </a:ext>
            </a:extLst>
          </p:cNvPr>
          <p:cNvGrpSpPr/>
          <p:nvPr/>
        </p:nvGrpSpPr>
        <p:grpSpPr>
          <a:xfrm>
            <a:off x="5654901" y="423371"/>
            <a:ext cx="5883335" cy="2344560"/>
            <a:chOff x="5654901" y="423371"/>
            <a:chExt cx="5883335" cy="234456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045A7AF-D7E5-AE52-9AEC-084B92EF6856}"/>
                </a:ext>
              </a:extLst>
            </p:cNvPr>
            <p:cNvGrpSpPr/>
            <p:nvPr/>
          </p:nvGrpSpPr>
          <p:grpSpPr>
            <a:xfrm>
              <a:off x="5654901" y="854359"/>
              <a:ext cx="5883335" cy="1913572"/>
              <a:chOff x="5654901" y="854359"/>
              <a:chExt cx="5883335" cy="1913572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E991455-67B2-BA84-07C1-482A17422EBF}"/>
                  </a:ext>
                </a:extLst>
              </p:cNvPr>
              <p:cNvGrpSpPr/>
              <p:nvPr/>
            </p:nvGrpSpPr>
            <p:grpSpPr>
              <a:xfrm>
                <a:off x="8052007" y="1002662"/>
                <a:ext cx="1609510" cy="1765269"/>
                <a:chOff x="6337044" y="540527"/>
                <a:chExt cx="1609510" cy="1765269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9516B8AB-900C-51A8-C3BB-F7E2FA6C2B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7044" y="540527"/>
                  <a:ext cx="1609510" cy="1765269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B1C12B5-467B-E2CD-935F-F9F16870431C}"/>
                    </a:ext>
                  </a:extLst>
                </p:cNvPr>
                <p:cNvSpPr txBox="1"/>
                <p:nvPr/>
              </p:nvSpPr>
              <p:spPr>
                <a:xfrm>
                  <a:off x="6617120" y="831079"/>
                  <a:ext cx="44916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(0, 0)</a:t>
                  </a:r>
                  <a:endParaRPr lang="ko-KR" altLang="en-US" sz="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802210FD-E87C-C06F-EEB9-95CD559000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0422" y="1134842"/>
                <a:ext cx="1307814" cy="1498042"/>
              </a:xfrm>
              <a:prstGeom prst="rect">
                <a:avLst/>
              </a:prstGeom>
            </p:spPr>
          </p:pic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0B104F3-7E2B-4057-98F2-46C983365B5D}"/>
                  </a:ext>
                </a:extLst>
              </p:cNvPr>
              <p:cNvGrpSpPr/>
              <p:nvPr/>
            </p:nvGrpSpPr>
            <p:grpSpPr>
              <a:xfrm>
                <a:off x="5654901" y="854359"/>
                <a:ext cx="1630355" cy="1658124"/>
                <a:chOff x="4194183" y="454840"/>
                <a:chExt cx="1630355" cy="1658124"/>
              </a:xfrm>
            </p:grpSpPr>
            <p:pic>
              <p:nvPicPr>
                <p:cNvPr id="26" name="Picture 2" descr="무료 이미지 : 창문, 유리, 집, 천장, 인테리어 디자인, 일광, 창 덮개, 창틀 창 2577x2243 - - 75442 - 무료  이미지 - PxHere">
                  <a:extLst>
                    <a:ext uri="{FF2B5EF4-FFF2-40B4-BE49-F238E27FC236}">
                      <a16:creationId xmlns:a16="http://schemas.microsoft.com/office/drawing/2014/main" id="{0D821BE6-0E50-9D20-DD94-D743638942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283" t="2472" r="16667" b="5025"/>
                <a:stretch/>
              </p:blipFill>
              <p:spPr bwMode="auto">
                <a:xfrm>
                  <a:off x="4652963" y="731839"/>
                  <a:ext cx="1171575" cy="13811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5A62B10-640C-4A17-5CAD-A1DA23FBB012}"/>
                    </a:ext>
                  </a:extLst>
                </p:cNvPr>
                <p:cNvSpPr txBox="1"/>
                <p:nvPr/>
              </p:nvSpPr>
              <p:spPr>
                <a:xfrm>
                  <a:off x="4194183" y="1345845"/>
                  <a:ext cx="45878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H/R</a:t>
                  </a:r>
                  <a:endParaRPr lang="ko-KR" altLang="en-US" sz="12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E4A5A3D-038F-B0CA-64E6-5B28089BAA76}"/>
                    </a:ext>
                  </a:extLst>
                </p:cNvPr>
                <p:cNvSpPr txBox="1"/>
                <p:nvPr/>
              </p:nvSpPr>
              <p:spPr>
                <a:xfrm>
                  <a:off x="4990925" y="454840"/>
                  <a:ext cx="49564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W/R</a:t>
                  </a:r>
                  <a:endParaRPr lang="ko-KR" altLang="en-US" sz="12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34" name="화살표: 오른쪽 33">
                <a:extLst>
                  <a:ext uri="{FF2B5EF4-FFF2-40B4-BE49-F238E27FC236}">
                    <a16:creationId xmlns:a16="http://schemas.microsoft.com/office/drawing/2014/main" id="{8DE965C4-5F2E-0CD1-C7C2-85E110961117}"/>
                  </a:ext>
                </a:extLst>
              </p:cNvPr>
              <p:cNvSpPr/>
              <p:nvPr/>
            </p:nvSpPr>
            <p:spPr>
              <a:xfrm>
                <a:off x="7522580" y="1656822"/>
                <a:ext cx="442912" cy="330196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화살표: 오른쪽 34">
                <a:extLst>
                  <a:ext uri="{FF2B5EF4-FFF2-40B4-BE49-F238E27FC236}">
                    <a16:creationId xmlns:a16="http://schemas.microsoft.com/office/drawing/2014/main" id="{344DBF59-8496-4D82-78F2-C31CB0BE7DFE}"/>
                  </a:ext>
                </a:extLst>
              </p:cNvPr>
              <p:cNvSpPr/>
              <p:nvPr/>
            </p:nvSpPr>
            <p:spPr>
              <a:xfrm>
                <a:off x="9724513" y="1683421"/>
                <a:ext cx="442912" cy="330196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E1EA953-DAC2-746D-623A-4417167893C3}"/>
                </a:ext>
              </a:extLst>
            </p:cNvPr>
            <p:cNvSpPr txBox="1"/>
            <p:nvPr/>
          </p:nvSpPr>
          <p:spPr>
            <a:xfrm>
              <a:off x="7786421" y="423371"/>
              <a:ext cx="1989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/>
                <a:t>② </a:t>
              </a:r>
              <a:r>
                <a:rPr lang="en-US" altLang="ko-KR"/>
                <a:t>x/y translation</a:t>
              </a:r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9B7214A-94F3-654B-0ED1-4F36FDC37F57}"/>
              </a:ext>
            </a:extLst>
          </p:cNvPr>
          <p:cNvGrpSpPr/>
          <p:nvPr/>
        </p:nvGrpSpPr>
        <p:grpSpPr>
          <a:xfrm>
            <a:off x="6281150" y="3802980"/>
            <a:ext cx="4572223" cy="1949868"/>
            <a:chOff x="6281150" y="3802980"/>
            <a:chExt cx="4572223" cy="1949868"/>
          </a:xfrm>
        </p:grpSpPr>
        <p:pic>
          <p:nvPicPr>
            <p:cNvPr id="18" name="Picture 2" descr="무료 이미지 : 창문, 유리, 집, 천장, 인테리어 디자인, 일광, 창 덮개, 창틀 창 2577x2243 - - 75442 - 무료  이미지 - PxHere">
              <a:extLst>
                <a:ext uri="{FF2B5EF4-FFF2-40B4-BE49-F238E27FC236}">
                  <a16:creationId xmlns:a16="http://schemas.microsoft.com/office/drawing/2014/main" id="{A9AC8DF5-E31D-C3AF-C188-0B80337DF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13812" b="26609"/>
            <a:stretch/>
          </p:blipFill>
          <p:spPr bwMode="auto">
            <a:xfrm>
              <a:off x="9979001" y="4352064"/>
              <a:ext cx="874372" cy="937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9070598-7D8F-3D3F-DCBD-675CF1A3D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09979" y="4254806"/>
              <a:ext cx="1148007" cy="1418995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887E41F-2376-2EA7-93D9-391B0C120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1150" y="4254806"/>
              <a:ext cx="1307814" cy="1498042"/>
            </a:xfrm>
            <a:prstGeom prst="rect">
              <a:avLst/>
            </a:prstGeom>
          </p:spPr>
        </p:pic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5706BB90-98FF-2E94-15CE-017FB0721A08}"/>
                </a:ext>
              </a:extLst>
            </p:cNvPr>
            <p:cNvSpPr/>
            <p:nvPr/>
          </p:nvSpPr>
          <p:spPr>
            <a:xfrm>
              <a:off x="7644896" y="4711634"/>
              <a:ext cx="442912" cy="33019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567AB98A-D221-F595-AE0E-635C9E4EA366}"/>
                </a:ext>
              </a:extLst>
            </p:cNvPr>
            <p:cNvSpPr/>
            <p:nvPr/>
          </p:nvSpPr>
          <p:spPr>
            <a:xfrm>
              <a:off x="9413918" y="4711634"/>
              <a:ext cx="442912" cy="33019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630916-E511-AEF4-698A-EFAE845835EC}"/>
                </a:ext>
              </a:extLst>
            </p:cNvPr>
            <p:cNvSpPr txBox="1"/>
            <p:nvPr/>
          </p:nvSpPr>
          <p:spPr>
            <a:xfrm>
              <a:off x="7656946" y="3802980"/>
              <a:ext cx="23996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③ </a:t>
              </a:r>
              <a:r>
                <a:rPr lang="en-US" altLang="ko-KR"/>
                <a:t>bottom/right crop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9319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8CEB14CA-4635-8C0A-AE1B-1F93F69FE264}"/>
              </a:ext>
            </a:extLst>
          </p:cNvPr>
          <p:cNvGrpSpPr/>
          <p:nvPr/>
        </p:nvGrpSpPr>
        <p:grpSpPr>
          <a:xfrm>
            <a:off x="1131729" y="1249765"/>
            <a:ext cx="6585547" cy="2806054"/>
            <a:chOff x="2026674" y="1865850"/>
            <a:chExt cx="6585547" cy="2806054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659C1D5C-8B20-5E56-1E37-73F06FF3CE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2306" y="1977957"/>
              <a:ext cx="0" cy="9533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E806CDFD-5475-8EC8-B242-1E89FD4DF56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655651" y="2454610"/>
              <a:ext cx="0" cy="95331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EB25AF1-1EED-7526-87D2-D4CB6B7D33F2}"/>
                </a:ext>
              </a:extLst>
            </p:cNvPr>
            <p:cNvSpPr/>
            <p:nvPr/>
          </p:nvSpPr>
          <p:spPr>
            <a:xfrm>
              <a:off x="3031787" y="2830745"/>
              <a:ext cx="201038" cy="201038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B90F0FB-3F93-FCE1-2D99-CBBE0631A1AB}"/>
                </a:ext>
              </a:extLst>
            </p:cNvPr>
            <p:cNvSpPr/>
            <p:nvPr/>
          </p:nvSpPr>
          <p:spPr>
            <a:xfrm>
              <a:off x="3109446" y="2908404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2DCFC8-2183-897C-7C46-F90E6C8161CF}"/>
                </a:ext>
              </a:extLst>
            </p:cNvPr>
            <p:cNvSpPr txBox="1"/>
            <p:nvPr/>
          </p:nvSpPr>
          <p:spPr>
            <a:xfrm>
              <a:off x="3132305" y="1906621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 </a:t>
              </a:r>
              <a:r>
                <a: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축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338A30-52E5-996D-0310-57096006D093}"/>
                </a:ext>
              </a:extLst>
            </p:cNvPr>
            <p:cNvSpPr txBox="1"/>
            <p:nvPr/>
          </p:nvSpPr>
          <p:spPr>
            <a:xfrm>
              <a:off x="2033080" y="2954123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 </a:t>
              </a:r>
              <a:r>
                <a: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축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981364-A4E7-3E8D-2FA4-E255E1C1A71C}"/>
                </a:ext>
              </a:extLst>
            </p:cNvPr>
            <p:cNvSpPr txBox="1"/>
            <p:nvPr/>
          </p:nvSpPr>
          <p:spPr>
            <a:xfrm>
              <a:off x="3132305" y="2970942"/>
              <a:ext cx="4523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 </a:t>
              </a:r>
              <a:r>
                <a:rPr lang="ko-KR" altLang="en-US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4CBCF1-72AA-713D-99DE-F2BAD453C4A7}"/>
                </a:ext>
              </a:extLst>
            </p:cNvPr>
            <p:cNvSpPr txBox="1"/>
            <p:nvPr/>
          </p:nvSpPr>
          <p:spPr>
            <a:xfrm>
              <a:off x="2026674" y="3503483"/>
              <a:ext cx="20102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World 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좌표계 </a:t>
              </a:r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7D5F9A-5161-7A8A-D9BD-6C84A1C7BE83}"/>
                </a:ext>
              </a:extLst>
            </p:cNvPr>
            <p:cNvSpPr txBox="1"/>
            <p:nvPr/>
          </p:nvSpPr>
          <p:spPr>
            <a:xfrm>
              <a:off x="4776360" y="3503483"/>
              <a:ext cx="20102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 Camera 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좌표계 </a:t>
              </a:r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]</a:t>
              </a:r>
              <a:endPara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E7009D6C-00B9-DF39-0867-1E4D25F5310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167336" y="1706965"/>
              <a:ext cx="0" cy="9533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BD5C0D-F53A-E5F5-B1C9-2F4F07C02E18}"/>
                </a:ext>
              </a:extLst>
            </p:cNvPr>
            <p:cNvSpPr txBox="1"/>
            <p:nvPr/>
          </p:nvSpPr>
          <p:spPr>
            <a:xfrm>
              <a:off x="6245240" y="1865850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 </a:t>
              </a:r>
              <a:r>
                <a: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축</a:t>
              </a: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F836B86-34DA-DA51-0A2C-300B5E0C8F7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84196" y="2187621"/>
              <a:ext cx="0" cy="95331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4C2817-9A44-61FC-B12E-52CB91B35797}"/>
                </a:ext>
              </a:extLst>
            </p:cNvPr>
            <p:cNvSpPr txBox="1"/>
            <p:nvPr/>
          </p:nvSpPr>
          <p:spPr>
            <a:xfrm>
              <a:off x="5231828" y="2919676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 </a:t>
              </a:r>
              <a:r>
                <a: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축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72A69FC-1F6F-6153-43AE-3E1B291209CD}"/>
                </a:ext>
              </a:extLst>
            </p:cNvPr>
            <p:cNvSpPr/>
            <p:nvPr/>
          </p:nvSpPr>
          <p:spPr>
            <a:xfrm>
              <a:off x="5590162" y="2096071"/>
              <a:ext cx="201038" cy="201038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FEE1BFD-8890-0EB2-A1A3-F90F3A0F64D5}"/>
                </a:ext>
              </a:extLst>
            </p:cNvPr>
            <p:cNvCxnSpPr>
              <a:stCxn id="19" idx="1"/>
              <a:endCxn id="19" idx="5"/>
            </p:cNvCxnSpPr>
            <p:nvPr/>
          </p:nvCxnSpPr>
          <p:spPr>
            <a:xfrm>
              <a:off x="5619603" y="2125512"/>
              <a:ext cx="142156" cy="142156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EDFEACE-6449-EEAD-57AC-67AA66D0CDBC}"/>
                </a:ext>
              </a:extLst>
            </p:cNvPr>
            <p:cNvCxnSpPr>
              <a:cxnSpLocks/>
              <a:stCxn id="19" idx="7"/>
              <a:endCxn id="19" idx="3"/>
            </p:cNvCxnSpPr>
            <p:nvPr/>
          </p:nvCxnSpPr>
          <p:spPr>
            <a:xfrm flipH="1">
              <a:off x="5619603" y="2125512"/>
              <a:ext cx="142156" cy="142156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F09355-9510-B8A2-728E-26C7A602358B}"/>
                </a:ext>
              </a:extLst>
            </p:cNvPr>
            <p:cNvSpPr txBox="1"/>
            <p:nvPr/>
          </p:nvSpPr>
          <p:spPr>
            <a:xfrm>
              <a:off x="5191327" y="1906620"/>
              <a:ext cx="4523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 </a:t>
              </a:r>
              <a:r>
                <a:rPr lang="ko-KR" altLang="en-US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축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9CF5DB3-DB35-6464-81EA-F4BAAF82B4B1}"/>
                </a:ext>
              </a:extLst>
            </p:cNvPr>
            <p:cNvGrpSpPr/>
            <p:nvPr/>
          </p:nvGrpSpPr>
          <p:grpSpPr>
            <a:xfrm>
              <a:off x="2078477" y="4052843"/>
              <a:ext cx="201038" cy="201038"/>
              <a:chOff x="2178996" y="4036024"/>
              <a:chExt cx="201038" cy="201038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28480FA5-E6A1-3F50-B6B7-61569B73B07B}"/>
                  </a:ext>
                </a:extLst>
              </p:cNvPr>
              <p:cNvSpPr/>
              <p:nvPr/>
            </p:nvSpPr>
            <p:spPr>
              <a:xfrm>
                <a:off x="2178996" y="4036024"/>
                <a:ext cx="201038" cy="201038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832197C7-1159-1B9B-8535-40FEAECA8D5C}"/>
                  </a:ext>
                </a:extLst>
              </p:cNvPr>
              <p:cNvSpPr/>
              <p:nvPr/>
            </p:nvSpPr>
            <p:spPr>
              <a:xfrm>
                <a:off x="2256655" y="4113683"/>
                <a:ext cx="45719" cy="45719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A4CB54-97F7-0664-297B-E3BD8D97EA5B}"/>
                </a:ext>
              </a:extLst>
            </p:cNvPr>
            <p:cNvSpPr txBox="1"/>
            <p:nvPr/>
          </p:nvSpPr>
          <p:spPr>
            <a:xfrm>
              <a:off x="2357174" y="4018444"/>
              <a:ext cx="3083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 → 바라보는 사람 방향으로 나오는 방향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B71E90C9-8DF0-34CF-6406-D5DCC83949B6}"/>
                </a:ext>
              </a:extLst>
            </p:cNvPr>
            <p:cNvGrpSpPr/>
            <p:nvPr/>
          </p:nvGrpSpPr>
          <p:grpSpPr>
            <a:xfrm>
              <a:off x="2078477" y="4425723"/>
              <a:ext cx="201038" cy="201038"/>
              <a:chOff x="5742562" y="2248471"/>
              <a:chExt cx="201038" cy="20103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CFAC3CD-ABC2-6D0D-897A-493ADF4750CA}"/>
                  </a:ext>
                </a:extLst>
              </p:cNvPr>
              <p:cNvSpPr/>
              <p:nvPr/>
            </p:nvSpPr>
            <p:spPr>
              <a:xfrm>
                <a:off x="5742562" y="2248471"/>
                <a:ext cx="201038" cy="201038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0627B69C-358B-B7EA-0D9D-761B4ADED904}"/>
                  </a:ext>
                </a:extLst>
              </p:cNvPr>
              <p:cNvCxnSpPr>
                <a:stCxn id="31" idx="1"/>
                <a:endCxn id="31" idx="5"/>
              </p:cNvCxnSpPr>
              <p:nvPr/>
            </p:nvCxnSpPr>
            <p:spPr>
              <a:xfrm>
                <a:off x="5772003" y="2277912"/>
                <a:ext cx="142156" cy="142156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D8857578-3B2A-AD9D-AB35-02127BE0768B}"/>
                  </a:ext>
                </a:extLst>
              </p:cNvPr>
              <p:cNvCxnSpPr>
                <a:cxnSpLocks/>
                <a:stCxn id="31" idx="7"/>
                <a:endCxn id="31" idx="3"/>
              </p:cNvCxnSpPr>
              <p:nvPr/>
            </p:nvCxnSpPr>
            <p:spPr>
              <a:xfrm flipH="1">
                <a:off x="5772003" y="2277912"/>
                <a:ext cx="142156" cy="142156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F884D7-67C3-C2FB-5E9A-AF503D6E0929}"/>
                </a:ext>
              </a:extLst>
            </p:cNvPr>
            <p:cNvSpPr txBox="1"/>
            <p:nvPr/>
          </p:nvSpPr>
          <p:spPr>
            <a:xfrm>
              <a:off x="2357174" y="4394905"/>
              <a:ext cx="62550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바라보는 사람 방향에서 화면 쪽으로 들어가는 방향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08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4269A225-5F53-4782-5BF7-8263878D6551}"/>
              </a:ext>
            </a:extLst>
          </p:cNvPr>
          <p:cNvGrpSpPr/>
          <p:nvPr/>
        </p:nvGrpSpPr>
        <p:grpSpPr>
          <a:xfrm>
            <a:off x="1013506" y="483332"/>
            <a:ext cx="5022144" cy="5513019"/>
            <a:chOff x="2273895" y="440083"/>
            <a:chExt cx="5022144" cy="551301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9A98F6-C712-4DA5-6E12-01DA32B3DE31}"/>
                </a:ext>
              </a:extLst>
            </p:cNvPr>
            <p:cNvGrpSpPr/>
            <p:nvPr/>
          </p:nvGrpSpPr>
          <p:grpSpPr>
            <a:xfrm>
              <a:off x="2400778" y="440083"/>
              <a:ext cx="4705349" cy="5016157"/>
              <a:chOff x="1749425" y="730467"/>
              <a:chExt cx="4705349" cy="5016157"/>
            </a:xfrm>
          </p:grpSpPr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8DB0FC65-B274-35B4-1043-1AFA7D4877CD}"/>
                  </a:ext>
                </a:extLst>
              </p:cNvPr>
              <p:cNvCxnSpPr>
                <a:cxnSpLocks/>
                <a:endCxn id="73" idx="6"/>
              </p:cNvCxnSpPr>
              <p:nvPr/>
            </p:nvCxnSpPr>
            <p:spPr>
              <a:xfrm flipH="1">
                <a:off x="2973007" y="4516341"/>
                <a:ext cx="720969" cy="38228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E6DC508-C281-4899-A562-BBB28AE2877D}"/>
                  </a:ext>
                </a:extLst>
              </p:cNvPr>
              <p:cNvGrpSpPr/>
              <p:nvPr/>
            </p:nvGrpSpPr>
            <p:grpSpPr>
              <a:xfrm>
                <a:off x="2246870" y="1778240"/>
                <a:ext cx="2897660" cy="2897660"/>
                <a:chOff x="4447609" y="2054310"/>
                <a:chExt cx="2897660" cy="2897660"/>
              </a:xfrm>
            </p:grpSpPr>
            <p:sp>
              <p:nvSpPr>
                <p:cNvPr id="4" name="부분 원형 3">
                  <a:extLst>
                    <a:ext uri="{FF2B5EF4-FFF2-40B4-BE49-F238E27FC236}">
                      <a16:creationId xmlns:a16="http://schemas.microsoft.com/office/drawing/2014/main" id="{5B83E043-B959-98E7-3557-5C29C2EE8CF7}"/>
                    </a:ext>
                  </a:extLst>
                </p:cNvPr>
                <p:cNvSpPr/>
                <p:nvPr/>
              </p:nvSpPr>
              <p:spPr>
                <a:xfrm flipV="1">
                  <a:off x="4447609" y="2054310"/>
                  <a:ext cx="2897660" cy="2897660"/>
                </a:xfrm>
                <a:prstGeom prst="pie">
                  <a:avLst>
                    <a:gd name="adj1" fmla="val 0"/>
                    <a:gd name="adj2" fmla="val 10743251"/>
                  </a:avLst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6DC06B0-A739-35AB-F76B-3D1F0FA26642}"/>
                    </a:ext>
                  </a:extLst>
                </p:cNvPr>
                <p:cNvSpPr/>
                <p:nvPr/>
              </p:nvSpPr>
              <p:spPr>
                <a:xfrm>
                  <a:off x="4447609" y="3013824"/>
                  <a:ext cx="2897660" cy="94529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FA038685-8A1C-D77C-664D-E33CA55C66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5700" y="1906270"/>
                <a:ext cx="1333500" cy="12979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8E530F7B-878D-C10E-FDFF-4050227133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9425" y="3204248"/>
                <a:ext cx="383222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F948684C-E0B3-3298-0179-29377A8013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5700" y="1055370"/>
                <a:ext cx="0" cy="34605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D521414-542C-17C7-6337-4A6580AF386E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194" y="730467"/>
                    <a:ext cx="31111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D521414-542C-17C7-6337-4A6580AF3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194" y="730467"/>
                    <a:ext cx="311111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3725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7F0214A-A456-2D74-CF14-139F3C182EDA}"/>
                      </a:ext>
                    </a:extLst>
                  </p:cNvPr>
                  <p:cNvSpPr txBox="1"/>
                  <p:nvPr/>
                </p:nvSpPr>
                <p:spPr>
                  <a:xfrm>
                    <a:off x="5051978" y="1639740"/>
                    <a:ext cx="2831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7F0214A-A456-2D74-CF14-139F3C182E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1978" y="1639740"/>
                    <a:ext cx="28315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217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BCD8B9C6-B701-3E6A-450C-71D8275B3D0D}"/>
                      </a:ext>
                    </a:extLst>
                  </p:cNvPr>
                  <p:cNvSpPr txBox="1"/>
                  <p:nvPr/>
                </p:nvSpPr>
                <p:spPr>
                  <a:xfrm>
                    <a:off x="5681091" y="3036911"/>
                    <a:ext cx="32053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BCD8B9C6-B701-3E6A-450C-71D8275B3D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1091" y="3036911"/>
                    <a:ext cx="32053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1321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284B5D1-2DEE-E425-79EF-997C98A97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20346" y="1165235"/>
                <a:ext cx="1832191" cy="2945305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378827E9-488A-A844-99E1-D1AE54CBD7A5}"/>
                  </a:ext>
                </a:extLst>
              </p:cNvPr>
              <p:cNvSpPr/>
              <p:nvPr/>
            </p:nvSpPr>
            <p:spPr>
              <a:xfrm>
                <a:off x="4935888" y="1127041"/>
                <a:ext cx="56018" cy="5601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595D608-0565-7FB3-20ED-B27FA2D6D629}"/>
                      </a:ext>
                    </a:extLst>
                  </p:cNvPr>
                  <p:cNvSpPr txBox="1"/>
                  <p:nvPr/>
                </p:nvSpPr>
                <p:spPr>
                  <a:xfrm>
                    <a:off x="4971517" y="858955"/>
                    <a:ext cx="23006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595D608-0565-7FB3-20ED-B27FA2D6D6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1517" y="858955"/>
                    <a:ext cx="230063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8919" r="-18919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17775262-A79E-4E05-A752-792105D6E5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92325" y="4516868"/>
                <a:ext cx="160337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F0EC66E-507A-1448-A6C2-4BF0E2F6FA24}"/>
                  </a:ext>
                </a:extLst>
              </p:cNvPr>
              <p:cNvCxnSpPr>
                <a:cxnSpLocks/>
                <a:endCxn id="67" idx="7"/>
              </p:cNvCxnSpPr>
              <p:nvPr/>
            </p:nvCxnSpPr>
            <p:spPr>
              <a:xfrm flipH="1">
                <a:off x="2500683" y="4073267"/>
                <a:ext cx="643193" cy="1049133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2DE07E98-9984-E893-877F-ACD7257E3E74}"/>
                      </a:ext>
                    </a:extLst>
                  </p:cNvPr>
                  <p:cNvSpPr txBox="1"/>
                  <p:nvPr/>
                </p:nvSpPr>
                <p:spPr>
                  <a:xfrm>
                    <a:off x="2386092" y="5157651"/>
                    <a:ext cx="224420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ko-KR" altLang="en-US" sz="15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2DE07E98-9984-E893-877F-ACD7257E3E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6092" y="5157651"/>
                    <a:ext cx="224420" cy="2308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7778" t="-5405" r="-30556" b="-4594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A564DCA-BA84-F10F-A578-90992BC3D597}"/>
                      </a:ext>
                    </a:extLst>
                  </p:cNvPr>
                  <p:cNvSpPr txBox="1"/>
                  <p:nvPr/>
                </p:nvSpPr>
                <p:spPr>
                  <a:xfrm>
                    <a:off x="2856448" y="4912801"/>
                    <a:ext cx="177100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ko-KR" altLang="en-US" sz="15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A564DCA-BA84-F10F-A578-90992BC3D5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6448" y="4912801"/>
                    <a:ext cx="177100" cy="2308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0690" r="-17241" b="-315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2" name="원호 71">
                <a:extLst>
                  <a:ext uri="{FF2B5EF4-FFF2-40B4-BE49-F238E27FC236}">
                    <a16:creationId xmlns:a16="http://schemas.microsoft.com/office/drawing/2014/main" id="{7023E8DB-53B9-1690-D2E1-ED872500838A}"/>
                  </a:ext>
                </a:extLst>
              </p:cNvPr>
              <p:cNvSpPr/>
              <p:nvPr/>
            </p:nvSpPr>
            <p:spPr>
              <a:xfrm rot="11795145">
                <a:off x="3055871" y="3709795"/>
                <a:ext cx="201730" cy="1282449"/>
              </a:xfrm>
              <a:prstGeom prst="arc">
                <a:avLst>
                  <a:gd name="adj1" fmla="val 16472153"/>
                  <a:gd name="adj2" fmla="val 3824436"/>
                </a:avLst>
              </a:prstGeom>
              <a:ln w="95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A8AB36F-C623-AF15-5D67-58A426659034}"/>
                  </a:ext>
                </a:extLst>
              </p:cNvPr>
              <p:cNvSpPr/>
              <p:nvPr/>
            </p:nvSpPr>
            <p:spPr>
              <a:xfrm>
                <a:off x="2916989" y="4870619"/>
                <a:ext cx="56018" cy="5601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123B0557-863A-E780-71A6-C5CFF6DEF5E9}"/>
                      </a:ext>
                    </a:extLst>
                  </p:cNvPr>
                  <p:cNvSpPr txBox="1"/>
                  <p:nvPr/>
                </p:nvSpPr>
                <p:spPr>
                  <a:xfrm>
                    <a:off x="2178950" y="4233859"/>
                    <a:ext cx="21281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123B0557-863A-E780-71A6-C5CFF6DEF5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8950" y="4233859"/>
                    <a:ext cx="212815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1E2D3C27-A958-FC58-7FBE-3D7328C62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640876" y="5469625"/>
                    <a:ext cx="2155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1E2D3C27-A958-FC58-7FBE-3D7328C627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0876" y="5469625"/>
                    <a:ext cx="215572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9444" r="-16667"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27F1DAE2-D8C7-5EA9-F6A3-EB869BEE680E}"/>
                  </a:ext>
                </a:extLst>
              </p:cNvPr>
              <p:cNvSpPr/>
              <p:nvPr/>
            </p:nvSpPr>
            <p:spPr>
              <a:xfrm>
                <a:off x="3590925" y="4421674"/>
                <a:ext cx="104775" cy="928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53F833CC-DC13-E991-03A0-8685798B4034}"/>
                  </a:ext>
                </a:extLst>
              </p:cNvPr>
              <p:cNvSpPr/>
              <p:nvPr/>
            </p:nvSpPr>
            <p:spPr>
              <a:xfrm>
                <a:off x="3594493" y="3112399"/>
                <a:ext cx="104775" cy="928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4B174AFB-AC5C-F003-4D9D-68D81A81786C}"/>
                  </a:ext>
                </a:extLst>
              </p:cNvPr>
              <p:cNvSpPr/>
              <p:nvPr/>
            </p:nvSpPr>
            <p:spPr>
              <a:xfrm>
                <a:off x="3701808" y="3131820"/>
                <a:ext cx="148437" cy="71438"/>
              </a:xfrm>
              <a:prstGeom prst="parallelogram">
                <a:avLst>
                  <a:gd name="adj" fmla="val 104034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4105E232-447C-BCF7-E9D1-CC94FB6401AE}"/>
                  </a:ext>
                </a:extLst>
              </p:cNvPr>
              <p:cNvSpPr/>
              <p:nvPr/>
            </p:nvSpPr>
            <p:spPr>
              <a:xfrm>
                <a:off x="2452869" y="5114196"/>
                <a:ext cx="56018" cy="5601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5" name="직선 화살표 연결선 94">
                <a:extLst>
                  <a:ext uri="{FF2B5EF4-FFF2-40B4-BE49-F238E27FC236}">
                    <a16:creationId xmlns:a16="http://schemas.microsoft.com/office/drawing/2014/main" id="{66967E3E-C2E2-EADD-EC61-F1D2AA737F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20000" flipH="1">
                <a:off x="2519080" y="4933780"/>
                <a:ext cx="395037" cy="189490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B079DB69-5407-1BE6-3EEB-5F8A9BB5352D}"/>
                      </a:ext>
                    </a:extLst>
                  </p:cNvPr>
                  <p:cNvSpPr txBox="1"/>
                  <p:nvPr/>
                </p:nvSpPr>
                <p:spPr>
                  <a:xfrm>
                    <a:off x="3796723" y="2372321"/>
                    <a:ext cx="181973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ko-KR" altLang="en-US" sz="15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B079DB69-5407-1BE6-3EEB-5F8A9BB535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6723" y="2372321"/>
                    <a:ext cx="181973" cy="2308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667" r="-13333" b="-1351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B6E34115-B6E0-4704-0A61-204AAB9303AD}"/>
                  </a:ext>
                </a:extLst>
              </p:cNvPr>
              <p:cNvSpPr/>
              <p:nvPr/>
            </p:nvSpPr>
            <p:spPr>
              <a:xfrm rot="21002293">
                <a:off x="3398333" y="2599871"/>
                <a:ext cx="678180" cy="571500"/>
              </a:xfrm>
              <a:prstGeom prst="arc">
                <a:avLst>
                  <a:gd name="adj1" fmla="val 16200000"/>
                  <a:gd name="adj2" fmla="val 20033059"/>
                </a:avLst>
              </a:prstGeom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113" name="오른쪽 중괄호 112">
                <a:extLst>
                  <a:ext uri="{FF2B5EF4-FFF2-40B4-BE49-F238E27FC236}">
                    <a16:creationId xmlns:a16="http://schemas.microsoft.com/office/drawing/2014/main" id="{B7C4670D-6185-323B-D08F-30792873D16B}"/>
                  </a:ext>
                </a:extLst>
              </p:cNvPr>
              <p:cNvSpPr/>
              <p:nvPr/>
            </p:nvSpPr>
            <p:spPr>
              <a:xfrm>
                <a:off x="3698997" y="3245253"/>
                <a:ext cx="259108" cy="1275599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9D280CB-39FD-9DEF-25EA-2991D1110ABC}"/>
                  </a:ext>
                </a:extLst>
              </p:cNvPr>
              <p:cNvSpPr txBox="1"/>
              <p:nvPr/>
            </p:nvSpPr>
            <p:spPr>
              <a:xfrm>
                <a:off x="3889456" y="3744981"/>
                <a:ext cx="2565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 = 1 (normalized coordinate)</a:t>
                </a:r>
                <a:endPara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" name="평행 사변형 1">
                <a:extLst>
                  <a:ext uri="{FF2B5EF4-FFF2-40B4-BE49-F238E27FC236}">
                    <a16:creationId xmlns:a16="http://schemas.microsoft.com/office/drawing/2014/main" id="{D66C1BE1-13C2-E1EA-9697-ED98DA10D8E8}"/>
                  </a:ext>
                </a:extLst>
              </p:cNvPr>
              <p:cNvSpPr/>
              <p:nvPr/>
            </p:nvSpPr>
            <p:spPr>
              <a:xfrm>
                <a:off x="3533763" y="4522607"/>
                <a:ext cx="171720" cy="76731"/>
              </a:xfrm>
              <a:prstGeom prst="parallelogram">
                <a:avLst>
                  <a:gd name="adj" fmla="val 122653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4B9A7C81-18D5-EDEB-C03F-7AF7ACAED0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4565" y="4515677"/>
                <a:ext cx="1010184" cy="98327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AC7EE87-CBB5-4534-AD63-6B915A5AA6F4}"/>
                      </a:ext>
                    </a:extLst>
                  </p:cNvPr>
                  <p:cNvSpPr txBox="1"/>
                  <p:nvPr/>
                </p:nvSpPr>
                <p:spPr>
                  <a:xfrm>
                    <a:off x="3200749" y="4501889"/>
                    <a:ext cx="16363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AC7EE87-CBB5-4534-AD63-6B915A5AA6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0749" y="4501889"/>
                    <a:ext cx="163635" cy="18466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222" r="-25926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2562DDBC-392A-B4A7-B3CA-723E450D0A67}"/>
                  </a:ext>
                </a:extLst>
              </p:cNvPr>
              <p:cNvSpPr/>
              <p:nvPr/>
            </p:nvSpPr>
            <p:spPr>
              <a:xfrm rot="13802040">
                <a:off x="3344929" y="4314634"/>
                <a:ext cx="678180" cy="571500"/>
              </a:xfrm>
              <a:prstGeom prst="arc">
                <a:avLst>
                  <a:gd name="adj1" fmla="val 17674828"/>
                  <a:gd name="adj2" fmla="val 19442772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D43EC7C-072D-C680-C5F8-1F19EE485700}"/>
                      </a:ext>
                    </a:extLst>
                  </p:cNvPr>
                  <p:cNvSpPr txBox="1"/>
                  <p:nvPr/>
                </p:nvSpPr>
                <p:spPr>
                  <a:xfrm>
                    <a:off x="3242048" y="4646359"/>
                    <a:ext cx="52136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D43EC7C-072D-C680-C5F8-1F19EE4857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42048" y="4646359"/>
                    <a:ext cx="521361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529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AFCD681-C2E7-E5D0-5B51-C4BDB6B5A9D5}"/>
                      </a:ext>
                    </a:extLst>
                  </p:cNvPr>
                  <p:cNvSpPr txBox="1"/>
                  <p:nvPr/>
                </p:nvSpPr>
                <p:spPr>
                  <a:xfrm>
                    <a:off x="2618159" y="5017220"/>
                    <a:ext cx="50757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AFCD681-C2E7-E5D0-5B51-C4BDB6B5A9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8159" y="5017220"/>
                    <a:ext cx="507575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61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F806385-F148-9581-9011-8781A11162F8}"/>
                    </a:ext>
                  </a:extLst>
                </p:cNvPr>
                <p:cNvSpPr txBox="1"/>
                <p:nvPr/>
              </p:nvSpPr>
              <p:spPr>
                <a:xfrm>
                  <a:off x="2273895" y="5673025"/>
                  <a:ext cx="5022144" cy="2800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oMath>
                    </m:oMathPara>
                  </a14:m>
                  <a:endParaRPr lang="ko-KR" altLang="en-US" i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F806385-F148-9581-9011-8781A1116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895" y="5673025"/>
                  <a:ext cx="5022144" cy="280077"/>
                </a:xfrm>
                <a:prstGeom prst="rect">
                  <a:avLst/>
                </a:prstGeom>
                <a:blipFill>
                  <a:blip r:embed="rId14"/>
                  <a:stretch>
                    <a:fillRect t="-4348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43314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193A9EB-20F3-B8BE-D1FB-55224C058ED9}"/>
              </a:ext>
            </a:extLst>
          </p:cNvPr>
          <p:cNvGrpSpPr/>
          <p:nvPr/>
        </p:nvGrpSpPr>
        <p:grpSpPr>
          <a:xfrm>
            <a:off x="1342052" y="752646"/>
            <a:ext cx="8272528" cy="5016157"/>
            <a:chOff x="1180127" y="724071"/>
            <a:chExt cx="8272528" cy="5016157"/>
          </a:xfrm>
        </p:grpSpPr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17B1DC44-BAD5-A5A8-288B-AA692496EA02}"/>
                </a:ext>
              </a:extLst>
            </p:cNvPr>
            <p:cNvGrpSpPr/>
            <p:nvPr/>
          </p:nvGrpSpPr>
          <p:grpSpPr>
            <a:xfrm>
              <a:off x="1180127" y="724071"/>
              <a:ext cx="8272528" cy="5016157"/>
              <a:chOff x="1148377" y="698671"/>
              <a:chExt cx="8272528" cy="5016157"/>
            </a:xfrm>
          </p:grpSpPr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6405C035-286E-42ED-F80C-3C6FB0B2DF70}"/>
                  </a:ext>
                </a:extLst>
              </p:cNvPr>
              <p:cNvGrpSpPr/>
              <p:nvPr/>
            </p:nvGrpSpPr>
            <p:grpSpPr>
              <a:xfrm>
                <a:off x="1148377" y="698671"/>
                <a:ext cx="4705349" cy="5016157"/>
                <a:chOff x="913427" y="920921"/>
                <a:chExt cx="4705349" cy="5016157"/>
              </a:xfrm>
            </p:grpSpPr>
            <p:cxnSp>
              <p:nvCxnSpPr>
                <p:cNvPr id="95" name="직선 화살표 연결선 94">
                  <a:extLst>
                    <a:ext uri="{FF2B5EF4-FFF2-40B4-BE49-F238E27FC236}">
                      <a16:creationId xmlns:a16="http://schemas.microsoft.com/office/drawing/2014/main" id="{66967E3E-C2E2-EADD-EC61-F1D2AA737F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88694" y="4702448"/>
                  <a:ext cx="1142370" cy="610870"/>
                </a:xfrm>
                <a:prstGeom prst="straightConnector1">
                  <a:avLst/>
                </a:prstGeom>
                <a:ln w="19050">
                  <a:solidFill>
                    <a:srgbClr val="FFC000"/>
                  </a:solidFill>
                  <a:prstDash val="sys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화살표 연결선 80">
                  <a:extLst>
                    <a:ext uri="{FF2B5EF4-FFF2-40B4-BE49-F238E27FC236}">
                      <a16:creationId xmlns:a16="http://schemas.microsoft.com/office/drawing/2014/main" id="{8DB0FC65-B274-35B4-1043-1AFA7D4877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37009" y="4702033"/>
                  <a:ext cx="720969" cy="382287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0E6DC508-C281-4899-A562-BBB28AE2877D}"/>
                    </a:ext>
                  </a:extLst>
                </p:cNvPr>
                <p:cNvGrpSpPr/>
                <p:nvPr/>
              </p:nvGrpSpPr>
              <p:grpSpPr>
                <a:xfrm>
                  <a:off x="1410872" y="1968694"/>
                  <a:ext cx="2897660" cy="2897660"/>
                  <a:chOff x="4447609" y="2054310"/>
                  <a:chExt cx="2897660" cy="2897660"/>
                </a:xfrm>
              </p:grpSpPr>
              <p:sp>
                <p:nvSpPr>
                  <p:cNvPr id="4" name="부분 원형 3">
                    <a:extLst>
                      <a:ext uri="{FF2B5EF4-FFF2-40B4-BE49-F238E27FC236}">
                        <a16:creationId xmlns:a16="http://schemas.microsoft.com/office/drawing/2014/main" id="{5B83E043-B959-98E7-3557-5C29C2EE8CF7}"/>
                      </a:ext>
                    </a:extLst>
                  </p:cNvPr>
                  <p:cNvSpPr/>
                  <p:nvPr/>
                </p:nvSpPr>
                <p:spPr>
                  <a:xfrm flipV="1">
                    <a:off x="4447609" y="2054310"/>
                    <a:ext cx="2897660" cy="2897660"/>
                  </a:xfrm>
                  <a:prstGeom prst="pie">
                    <a:avLst>
                      <a:gd name="adj1" fmla="val 0"/>
                      <a:gd name="adj2" fmla="val 10743251"/>
                    </a:avLst>
                  </a:prstGeom>
                  <a:noFill/>
                  <a:ln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" name="타원 5">
                    <a:extLst>
                      <a:ext uri="{FF2B5EF4-FFF2-40B4-BE49-F238E27FC236}">
                        <a16:creationId xmlns:a16="http://schemas.microsoft.com/office/drawing/2014/main" id="{C6DC06B0-A739-35AB-F76B-3D1F0FA26642}"/>
                      </a:ext>
                    </a:extLst>
                  </p:cNvPr>
                  <p:cNvSpPr/>
                  <p:nvPr/>
                </p:nvSpPr>
                <p:spPr>
                  <a:xfrm>
                    <a:off x="4447609" y="3013824"/>
                    <a:ext cx="2897660" cy="94529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8" name="직선 화살표 연결선 7">
                  <a:extLst>
                    <a:ext uri="{FF2B5EF4-FFF2-40B4-BE49-F238E27FC236}">
                      <a16:creationId xmlns:a16="http://schemas.microsoft.com/office/drawing/2014/main" id="{FA038685-8A1C-D77C-664D-E33CA55C66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59702" y="2096724"/>
                  <a:ext cx="1333500" cy="129797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화살표 연결선 11">
                  <a:extLst>
                    <a:ext uri="{FF2B5EF4-FFF2-40B4-BE49-F238E27FC236}">
                      <a16:creationId xmlns:a16="http://schemas.microsoft.com/office/drawing/2014/main" id="{8E530F7B-878D-C10E-FDFF-405022713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3427" y="3394702"/>
                  <a:ext cx="383222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화살표 연결선 34">
                  <a:extLst>
                    <a:ext uri="{FF2B5EF4-FFF2-40B4-BE49-F238E27FC236}">
                      <a16:creationId xmlns:a16="http://schemas.microsoft.com/office/drawing/2014/main" id="{F948684C-E0B3-3298-0179-29377A8013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59702" y="1245824"/>
                  <a:ext cx="0" cy="346050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0D521414-542C-17C7-6337-4A6580AF38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23196" y="920921"/>
                      <a:ext cx="31111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0D521414-542C-17C7-6337-4A6580AF386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23196" y="920921"/>
                      <a:ext cx="311111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11765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A7F0214A-A456-2D74-CF14-139F3C182E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15980" y="1830194"/>
                      <a:ext cx="28315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A7F0214A-A456-2D74-CF14-139F3C182ED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15980" y="1830194"/>
                      <a:ext cx="28315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5217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CD8B9C6-B701-3E6A-450C-71D8275B3D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45093" y="3227365"/>
                      <a:ext cx="32053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CD8B9C6-B701-3E6A-450C-71D8275B3D0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45093" y="3227365"/>
                      <a:ext cx="320536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1321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1284B5D1-2DEE-E425-79EF-997C98A97A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09235" y="1355689"/>
                  <a:ext cx="1807304" cy="2887523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378827E9-488A-A844-99E1-D1AE54CBD7A5}"/>
                    </a:ext>
                  </a:extLst>
                </p:cNvPr>
                <p:cNvSpPr/>
                <p:nvPr/>
              </p:nvSpPr>
              <p:spPr>
                <a:xfrm>
                  <a:off x="4099890" y="1317495"/>
                  <a:ext cx="56018" cy="5601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6595D608-0565-7FB3-20ED-B27FA2D6D6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35519" y="1049409"/>
                      <a:ext cx="23006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6595D608-0565-7FB3-20ED-B27FA2D6D62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5519" y="1049409"/>
                      <a:ext cx="230063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8919" r="-18919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4" name="직선 화살표 연결선 53">
                  <a:extLst>
                    <a:ext uri="{FF2B5EF4-FFF2-40B4-BE49-F238E27FC236}">
                      <a16:creationId xmlns:a16="http://schemas.microsoft.com/office/drawing/2014/main" id="{17775262-A79E-4E05-A752-792105D6E5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56327" y="4707322"/>
                  <a:ext cx="1603375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2DE07E98-9984-E893-877F-ACD7257E3E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4310" y="5350467"/>
                      <a:ext cx="181139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ko-KR" altLang="en-US" sz="1200" dirty="0"/>
                    </a:p>
                  </p:txBody>
                </p:sp>
              </mc:Choice>
              <mc:Fallback xmlns="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2DE07E98-9984-E893-877F-ACD7257E3E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4310" y="5350467"/>
                      <a:ext cx="181139" cy="18466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3333" t="-3333" r="-26667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0A564DCA-BA84-F10F-A578-90992BC3D5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37538" y="5088931"/>
                      <a:ext cx="142924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oMath>
                        </m:oMathPara>
                      </a14:m>
                      <a:endParaRPr lang="ko-KR" altLang="en-US" sz="1200" dirty="0"/>
                    </a:p>
                  </p:txBody>
                </p:sp>
              </mc:Choice>
              <mc:Fallback xmlns="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0A564DCA-BA84-F10F-A578-90992BC3D59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37538" y="5088931"/>
                      <a:ext cx="142924" cy="18466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7391" r="-21739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FA8AB36F-C623-AF15-5D67-58A426659034}"/>
                    </a:ext>
                  </a:extLst>
                </p:cNvPr>
                <p:cNvSpPr/>
                <p:nvPr/>
              </p:nvSpPr>
              <p:spPr>
                <a:xfrm>
                  <a:off x="2080991" y="5061073"/>
                  <a:ext cx="56018" cy="5601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123B0557-863A-E780-71A6-C5CFF6DEF5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42952" y="4424313"/>
                      <a:ext cx="21281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123B0557-863A-E780-71A6-C5CFF6DEF5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42952" y="4424313"/>
                      <a:ext cx="212815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8571" r="-5714" b="-21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1E2D3C27-A958-FC58-7FBE-3D7328C627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04878" y="5660079"/>
                      <a:ext cx="21557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1E2D3C27-A958-FC58-7FBE-3D7328C6272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04878" y="5660079"/>
                      <a:ext cx="215572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19444" r="-16667" b="-3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27F1DAE2-D8C7-5EA9-F6A3-EB869BEE680E}"/>
                    </a:ext>
                  </a:extLst>
                </p:cNvPr>
                <p:cNvSpPr/>
                <p:nvPr/>
              </p:nvSpPr>
              <p:spPr>
                <a:xfrm>
                  <a:off x="2754927" y="4612128"/>
                  <a:ext cx="104775" cy="928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53F833CC-DC13-E991-03A0-8685798B4034}"/>
                    </a:ext>
                  </a:extLst>
                </p:cNvPr>
                <p:cNvSpPr/>
                <p:nvPr/>
              </p:nvSpPr>
              <p:spPr>
                <a:xfrm>
                  <a:off x="2758495" y="3302853"/>
                  <a:ext cx="104775" cy="928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평행 사변형 78">
                  <a:extLst>
                    <a:ext uri="{FF2B5EF4-FFF2-40B4-BE49-F238E27FC236}">
                      <a16:creationId xmlns:a16="http://schemas.microsoft.com/office/drawing/2014/main" id="{4B174AFB-AC5C-F003-4D9D-68D81A81786C}"/>
                    </a:ext>
                  </a:extLst>
                </p:cNvPr>
                <p:cNvSpPr/>
                <p:nvPr/>
              </p:nvSpPr>
              <p:spPr>
                <a:xfrm>
                  <a:off x="2865810" y="3322274"/>
                  <a:ext cx="148437" cy="71438"/>
                </a:xfrm>
                <a:prstGeom prst="parallelogram">
                  <a:avLst>
                    <a:gd name="adj" fmla="val 104034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4105E232-447C-BCF7-E9D1-CC94FB6401AE}"/>
                    </a:ext>
                  </a:extLst>
                </p:cNvPr>
                <p:cNvSpPr/>
                <p:nvPr/>
              </p:nvSpPr>
              <p:spPr>
                <a:xfrm>
                  <a:off x="1616871" y="5304650"/>
                  <a:ext cx="56018" cy="5601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TextBox 104">
                      <a:extLst>
                        <a:ext uri="{FF2B5EF4-FFF2-40B4-BE49-F238E27FC236}">
                          <a16:creationId xmlns:a16="http://schemas.microsoft.com/office/drawing/2014/main" id="{B079DB69-5407-1BE6-3EEB-5F8A9BB535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62471" y="2551307"/>
                      <a:ext cx="181973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5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ko-KR" altLang="en-US" sz="15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5" name="TextBox 104">
                      <a:extLst>
                        <a:ext uri="{FF2B5EF4-FFF2-40B4-BE49-F238E27FC236}">
                          <a16:creationId xmlns:a16="http://schemas.microsoft.com/office/drawing/2014/main" id="{B079DB69-5407-1BE6-3EEB-5F8A9BB535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2471" y="2551307"/>
                      <a:ext cx="181973" cy="2308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16667" r="-13333" b="-1052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6" name="원호 105">
                  <a:extLst>
                    <a:ext uri="{FF2B5EF4-FFF2-40B4-BE49-F238E27FC236}">
                      <a16:creationId xmlns:a16="http://schemas.microsoft.com/office/drawing/2014/main" id="{B6E34115-B6E0-4704-0A61-204AAB9303AD}"/>
                    </a:ext>
                  </a:extLst>
                </p:cNvPr>
                <p:cNvSpPr/>
                <p:nvPr/>
              </p:nvSpPr>
              <p:spPr>
                <a:xfrm rot="21002293">
                  <a:off x="2562335" y="2790325"/>
                  <a:ext cx="678180" cy="571500"/>
                </a:xfrm>
                <a:prstGeom prst="arc">
                  <a:avLst>
                    <a:gd name="adj1" fmla="val 16200000"/>
                    <a:gd name="adj2" fmla="val 20033059"/>
                  </a:avLst>
                </a:prstGeom>
                <a:ln w="127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오른쪽 중괄호 112">
                  <a:extLst>
                    <a:ext uri="{FF2B5EF4-FFF2-40B4-BE49-F238E27FC236}">
                      <a16:creationId xmlns:a16="http://schemas.microsoft.com/office/drawing/2014/main" id="{B7C4670D-6185-323B-D08F-30792873D16B}"/>
                    </a:ext>
                  </a:extLst>
                </p:cNvPr>
                <p:cNvSpPr/>
                <p:nvPr/>
              </p:nvSpPr>
              <p:spPr>
                <a:xfrm>
                  <a:off x="2862999" y="3435707"/>
                  <a:ext cx="259108" cy="1275599"/>
                </a:xfrm>
                <a:prstGeom prst="rightBrac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A9D280CB-39FD-9DEF-25EA-2991D1110ABC}"/>
                    </a:ext>
                  </a:extLst>
                </p:cNvPr>
                <p:cNvSpPr txBox="1"/>
                <p:nvPr/>
              </p:nvSpPr>
              <p:spPr>
                <a:xfrm>
                  <a:off x="3053458" y="3935435"/>
                  <a:ext cx="25653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f = 1 (normalized coordinate)</a:t>
                  </a:r>
                  <a:endPara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" name="평행 사변형 1">
                  <a:extLst>
                    <a:ext uri="{FF2B5EF4-FFF2-40B4-BE49-F238E27FC236}">
                      <a16:creationId xmlns:a16="http://schemas.microsoft.com/office/drawing/2014/main" id="{D66C1BE1-13C2-E1EA-9697-ED98DA10D8E8}"/>
                    </a:ext>
                  </a:extLst>
                </p:cNvPr>
                <p:cNvSpPr/>
                <p:nvPr/>
              </p:nvSpPr>
              <p:spPr>
                <a:xfrm>
                  <a:off x="2697765" y="4713061"/>
                  <a:ext cx="171720" cy="76731"/>
                </a:xfrm>
                <a:prstGeom prst="parallelogram">
                  <a:avLst>
                    <a:gd name="adj" fmla="val 122653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" name="직선 화살표 연결선 12">
                  <a:extLst>
                    <a:ext uri="{FF2B5EF4-FFF2-40B4-BE49-F238E27FC236}">
                      <a16:creationId xmlns:a16="http://schemas.microsoft.com/office/drawing/2014/main" id="{4B9A7C81-18D5-EDEB-C03F-7AF7ACAED0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68567" y="4706131"/>
                  <a:ext cx="1010184" cy="98327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" name="직선 화살표 연결선 2">
                  <a:extLst>
                    <a:ext uri="{FF2B5EF4-FFF2-40B4-BE49-F238E27FC236}">
                      <a16:creationId xmlns:a16="http://schemas.microsoft.com/office/drawing/2014/main" id="{3285680D-1F6F-A4D0-499F-420608587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5" y="4706795"/>
                  <a:ext cx="649020" cy="63173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D46B8A72-1817-3901-A8E7-A442D9B382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2889" y="5335466"/>
                  <a:ext cx="5638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A130DEC0-C6F5-E77F-7C8F-679B07CB5F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69781" y="5245088"/>
                      <a:ext cx="363818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ko-KR" altLang="en-US" sz="1200" dirty="0"/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A130DEC0-C6F5-E77F-7C8F-679B07CB5F3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9781" y="5245088"/>
                      <a:ext cx="363818" cy="18466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6780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278235-AFE9-40CA-874C-A232571B78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36145" y="4701809"/>
                      <a:ext cx="109581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ko-KR" altLang="en-US" sz="800" dirty="0"/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278235-AFE9-40CA-874C-A232571B780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6145" y="4701809"/>
                      <a:ext cx="109581" cy="123111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27778" r="-27778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0" name="원호 29">
                  <a:extLst>
                    <a:ext uri="{FF2B5EF4-FFF2-40B4-BE49-F238E27FC236}">
                      <a16:creationId xmlns:a16="http://schemas.microsoft.com/office/drawing/2014/main" id="{C7B64C62-1BDA-493E-5E41-1DDD8A185481}"/>
                    </a:ext>
                  </a:extLst>
                </p:cNvPr>
                <p:cNvSpPr/>
                <p:nvPr/>
              </p:nvSpPr>
              <p:spPr>
                <a:xfrm rot="13802040">
                  <a:off x="2478679" y="4503533"/>
                  <a:ext cx="678180" cy="571500"/>
                </a:xfrm>
                <a:prstGeom prst="arc">
                  <a:avLst>
                    <a:gd name="adj1" fmla="val 17674828"/>
                    <a:gd name="adj2" fmla="val 19442772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69" name="직선 연결선 168">
                  <a:extLst>
                    <a:ext uri="{FF2B5EF4-FFF2-40B4-BE49-F238E27FC236}">
                      <a16:creationId xmlns:a16="http://schemas.microsoft.com/office/drawing/2014/main" id="{C017E199-4199-A7A7-292B-2095077CE0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51310" y="4277248"/>
                  <a:ext cx="643193" cy="1049133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원호 169">
                  <a:extLst>
                    <a:ext uri="{FF2B5EF4-FFF2-40B4-BE49-F238E27FC236}">
                      <a16:creationId xmlns:a16="http://schemas.microsoft.com/office/drawing/2014/main" id="{B51E8153-4B0B-4626-CD1E-5E53C93F99E5}"/>
                    </a:ext>
                  </a:extLst>
                </p:cNvPr>
                <p:cNvSpPr/>
                <p:nvPr/>
              </p:nvSpPr>
              <p:spPr>
                <a:xfrm rot="11795145">
                  <a:off x="2206498" y="3913776"/>
                  <a:ext cx="201730" cy="1282449"/>
                </a:xfrm>
                <a:prstGeom prst="arc">
                  <a:avLst>
                    <a:gd name="adj1" fmla="val 16472153"/>
                    <a:gd name="adj2" fmla="val 3824436"/>
                  </a:avLst>
                </a:prstGeom>
                <a:ln w="952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1" name="직선 화살표 연결선 170">
                  <a:extLst>
                    <a:ext uri="{FF2B5EF4-FFF2-40B4-BE49-F238E27FC236}">
                      <a16:creationId xmlns:a16="http://schemas.microsoft.com/office/drawing/2014/main" id="{22D8612A-28F1-0D09-8F86-E0C14F6D9DAB}"/>
                    </a:ext>
                  </a:extLst>
                </p:cNvPr>
                <p:cNvCxnSpPr>
                  <a:cxnSpLocks/>
                  <a:stCxn id="170" idx="0"/>
                </p:cNvCxnSpPr>
                <p:nvPr/>
              </p:nvCxnSpPr>
              <p:spPr>
                <a:xfrm flipV="1">
                  <a:off x="2100403" y="4706965"/>
                  <a:ext cx="383014" cy="38378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A4F2CD07-F95C-F50F-08A7-EC5A8F7263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06234" y="4507110"/>
                      <a:ext cx="371063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ko-KR" altLang="en-US" sz="1200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A4F2CD07-F95C-F50F-08A7-EC5A8F7263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06234" y="4507110"/>
                      <a:ext cx="371063" cy="184666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3279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3" name="TextBox 172">
                      <a:extLst>
                        <a:ext uri="{FF2B5EF4-FFF2-40B4-BE49-F238E27FC236}">
                          <a16:creationId xmlns:a16="http://schemas.microsoft.com/office/drawing/2014/main" id="{363C65E8-B27D-9CD2-1E47-E7F7E8082C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07670" y="4513460"/>
                      <a:ext cx="371127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ko-KR" altLang="en-US" sz="1200" dirty="0"/>
                    </a:p>
                  </p:txBody>
                </p:sp>
              </mc:Choice>
              <mc:Fallback xmlns="">
                <p:sp>
                  <p:nvSpPr>
                    <p:cNvPr id="173" name="TextBox 172">
                      <a:extLst>
                        <a:ext uri="{FF2B5EF4-FFF2-40B4-BE49-F238E27FC236}">
                          <a16:creationId xmlns:a16="http://schemas.microsoft.com/office/drawing/2014/main" id="{363C65E8-B27D-9CD2-1E47-E7F7E8082C9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07670" y="4513460"/>
                      <a:ext cx="371127" cy="184666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639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4" name="직선 화살표 연결선 173">
                  <a:extLst>
                    <a:ext uri="{FF2B5EF4-FFF2-40B4-BE49-F238E27FC236}">
                      <a16:creationId xmlns:a16="http://schemas.microsoft.com/office/drawing/2014/main" id="{7FF70B11-A6B2-1645-946C-1A068F37C3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8945" y="5092106"/>
                  <a:ext cx="348352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6" name="TextBox 175">
                      <a:extLst>
                        <a:ext uri="{FF2B5EF4-FFF2-40B4-BE49-F238E27FC236}">
                          <a16:creationId xmlns:a16="http://schemas.microsoft.com/office/drawing/2014/main" id="{F7645DD4-28DE-FE22-507F-A645731679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11760" y="4988161"/>
                      <a:ext cx="372731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ko-KR" altLang="en-US" sz="1200" dirty="0"/>
                    </a:p>
                  </p:txBody>
                </p:sp>
              </mc:Choice>
              <mc:Fallback xmlns="">
                <p:sp>
                  <p:nvSpPr>
                    <p:cNvPr id="176" name="TextBox 175">
                      <a:extLst>
                        <a:ext uri="{FF2B5EF4-FFF2-40B4-BE49-F238E27FC236}">
                          <a16:creationId xmlns:a16="http://schemas.microsoft.com/office/drawing/2014/main" id="{F7645DD4-28DE-FE22-507F-A6457316791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11760" y="4988161"/>
                      <a:ext cx="372731" cy="184666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6557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7" name="TextBox 176">
                      <a:extLst>
                        <a:ext uri="{FF2B5EF4-FFF2-40B4-BE49-F238E27FC236}">
                          <a16:creationId xmlns:a16="http://schemas.microsoft.com/office/drawing/2014/main" id="{63E1A488-A123-9DFF-37BF-FB18FFB57E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19624" y="4960953"/>
                      <a:ext cx="339003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ko-KR" altLang="en-US" sz="12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7" name="TextBox 176">
                      <a:extLst>
                        <a:ext uri="{FF2B5EF4-FFF2-40B4-BE49-F238E27FC236}">
                          <a16:creationId xmlns:a16="http://schemas.microsoft.com/office/drawing/2014/main" id="{63E1A488-A123-9DFF-37BF-FB18FFB57EA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19624" y="4960953"/>
                      <a:ext cx="339003" cy="184666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3636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1F9CD803-3FC6-DAF1-13F8-C69F91747D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94781" y="4866354"/>
                      <a:ext cx="347659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1F9CD803-3FC6-DAF1-13F8-C69F91747D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4781" y="4866354"/>
                      <a:ext cx="347659" cy="184666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3509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94" name="그룹 193">
                  <a:extLst>
                    <a:ext uri="{FF2B5EF4-FFF2-40B4-BE49-F238E27FC236}">
                      <a16:creationId xmlns:a16="http://schemas.microsoft.com/office/drawing/2014/main" id="{A60494FC-B88A-68D6-5609-B996BC3AE30C}"/>
                    </a:ext>
                  </a:extLst>
                </p:cNvPr>
                <p:cNvGrpSpPr/>
                <p:nvPr/>
              </p:nvGrpSpPr>
              <p:grpSpPr>
                <a:xfrm>
                  <a:off x="2530260" y="4911435"/>
                  <a:ext cx="263880" cy="105120"/>
                  <a:chOff x="2530260" y="4911435"/>
                  <a:chExt cx="263880" cy="1051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">
                    <p14:nvContentPartPr>
                      <p14:cNvPr id="180" name="잉크 179">
                        <a:extLst>
                          <a:ext uri="{FF2B5EF4-FFF2-40B4-BE49-F238E27FC236}">
                            <a16:creationId xmlns:a16="http://schemas.microsoft.com/office/drawing/2014/main" id="{F7EBDC0E-D39D-EA58-CE5C-2592FF62ED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530260" y="4914675"/>
                      <a:ext cx="6840" cy="25200"/>
                    </p14:xfrm>
                  </p:contentPart>
                </mc:Choice>
                <mc:Fallback xmlns="">
                  <p:pic>
                    <p:nvPicPr>
                      <p:cNvPr id="180" name="잉크 179">
                        <a:extLst>
                          <a:ext uri="{FF2B5EF4-FFF2-40B4-BE49-F238E27FC236}">
                            <a16:creationId xmlns:a16="http://schemas.microsoft.com/office/drawing/2014/main" id="{F7EBDC0E-D39D-EA58-CE5C-2592FF62ED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521260" y="4906035"/>
                        <a:ext cx="24480" cy="42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">
                    <p14:nvContentPartPr>
                      <p14:cNvPr id="181" name="잉크 180">
                        <a:extLst>
                          <a:ext uri="{FF2B5EF4-FFF2-40B4-BE49-F238E27FC236}">
                            <a16:creationId xmlns:a16="http://schemas.microsoft.com/office/drawing/2014/main" id="{C64E5A67-822C-B875-07BC-86B4481AEDC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536740" y="4911435"/>
                      <a:ext cx="19080" cy="360"/>
                    </p14:xfrm>
                  </p:contentPart>
                </mc:Choice>
                <mc:Fallback xmlns="">
                  <p:pic>
                    <p:nvPicPr>
                      <p:cNvPr id="181" name="잉크 180">
                        <a:extLst>
                          <a:ext uri="{FF2B5EF4-FFF2-40B4-BE49-F238E27FC236}">
                            <a16:creationId xmlns:a16="http://schemas.microsoft.com/office/drawing/2014/main" id="{C64E5A67-822C-B875-07BC-86B4481AED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527740" y="4902795"/>
                        <a:ext cx="3672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">
                    <p14:nvContentPartPr>
                      <p14:cNvPr id="182" name="잉크 181">
                        <a:extLst>
                          <a:ext uri="{FF2B5EF4-FFF2-40B4-BE49-F238E27FC236}">
                            <a16:creationId xmlns:a16="http://schemas.microsoft.com/office/drawing/2014/main" id="{99DF9749-FB29-D716-D65E-2CF781A4258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552580" y="4930515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2" name="잉크 181">
                        <a:extLst>
                          <a:ext uri="{FF2B5EF4-FFF2-40B4-BE49-F238E27FC236}">
                            <a16:creationId xmlns:a16="http://schemas.microsoft.com/office/drawing/2014/main" id="{99DF9749-FB29-D716-D65E-2CF781A425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543580" y="4921875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">
                    <p14:nvContentPartPr>
                      <p14:cNvPr id="183" name="잉크 182">
                        <a:extLst>
                          <a:ext uri="{FF2B5EF4-FFF2-40B4-BE49-F238E27FC236}">
                            <a16:creationId xmlns:a16="http://schemas.microsoft.com/office/drawing/2014/main" id="{0E5BCE54-8186-D43D-B4FC-30C4913AC7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571660" y="4946355"/>
                      <a:ext cx="720" cy="720"/>
                    </p14:xfrm>
                  </p:contentPart>
                </mc:Choice>
                <mc:Fallback xmlns="">
                  <p:pic>
                    <p:nvPicPr>
                      <p:cNvPr id="183" name="잉크 182">
                        <a:extLst>
                          <a:ext uri="{FF2B5EF4-FFF2-40B4-BE49-F238E27FC236}">
                            <a16:creationId xmlns:a16="http://schemas.microsoft.com/office/drawing/2014/main" id="{0E5BCE54-8186-D43D-B4FC-30C4913AC7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562660" y="4937715"/>
                        <a:ext cx="18360" cy="18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">
                    <p14:nvContentPartPr>
                      <p14:cNvPr id="184" name="잉크 183">
                        <a:extLst>
                          <a:ext uri="{FF2B5EF4-FFF2-40B4-BE49-F238E27FC236}">
                            <a16:creationId xmlns:a16="http://schemas.microsoft.com/office/drawing/2014/main" id="{0001EA49-33F9-FADB-9F3A-B8FE2EA84D5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587500" y="4959315"/>
                      <a:ext cx="4680" cy="2160"/>
                    </p14:xfrm>
                  </p:contentPart>
                </mc:Choice>
                <mc:Fallback xmlns="">
                  <p:pic>
                    <p:nvPicPr>
                      <p:cNvPr id="184" name="잉크 183">
                        <a:extLst>
                          <a:ext uri="{FF2B5EF4-FFF2-40B4-BE49-F238E27FC236}">
                            <a16:creationId xmlns:a16="http://schemas.microsoft.com/office/drawing/2014/main" id="{0001EA49-33F9-FADB-9F3A-B8FE2EA84D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578500" y="4950315"/>
                        <a:ext cx="22320" cy="19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">
                    <p14:nvContentPartPr>
                      <p14:cNvPr id="185" name="잉크 184">
                        <a:extLst>
                          <a:ext uri="{FF2B5EF4-FFF2-40B4-BE49-F238E27FC236}">
                            <a16:creationId xmlns:a16="http://schemas.microsoft.com/office/drawing/2014/main" id="{F118FD36-7841-8FFE-2203-6B3A7599088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22420" y="4971915"/>
                      <a:ext cx="9360" cy="6120"/>
                    </p14:xfrm>
                  </p:contentPart>
                </mc:Choice>
                <mc:Fallback xmlns="">
                  <p:pic>
                    <p:nvPicPr>
                      <p:cNvPr id="185" name="잉크 184">
                        <a:extLst>
                          <a:ext uri="{FF2B5EF4-FFF2-40B4-BE49-F238E27FC236}">
                            <a16:creationId xmlns:a16="http://schemas.microsoft.com/office/drawing/2014/main" id="{F118FD36-7841-8FFE-2203-6B3A759908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613420" y="4963275"/>
                        <a:ext cx="27000" cy="2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">
                    <p14:nvContentPartPr>
                      <p14:cNvPr id="188" name="잉크 187">
                        <a:extLst>
                          <a:ext uri="{FF2B5EF4-FFF2-40B4-BE49-F238E27FC236}">
                            <a16:creationId xmlns:a16="http://schemas.microsoft.com/office/drawing/2014/main" id="{CB7DAA4C-6316-B299-3EBE-9B1CE1A5D1B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57340" y="4990995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8" name="잉크 187">
                        <a:extLst>
                          <a:ext uri="{FF2B5EF4-FFF2-40B4-BE49-F238E27FC236}">
                            <a16:creationId xmlns:a16="http://schemas.microsoft.com/office/drawing/2014/main" id="{CB7DAA4C-6316-B299-3EBE-9B1CE1A5D1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648340" y="4981995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">
                    <p14:nvContentPartPr>
                      <p14:cNvPr id="189" name="잉크 188">
                        <a:extLst>
                          <a:ext uri="{FF2B5EF4-FFF2-40B4-BE49-F238E27FC236}">
                            <a16:creationId xmlns:a16="http://schemas.microsoft.com/office/drawing/2014/main" id="{2C4965A8-19BF-F2DC-C92A-08F2B1B640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79660" y="5003595"/>
                      <a:ext cx="6480" cy="360"/>
                    </p14:xfrm>
                  </p:contentPart>
                </mc:Choice>
                <mc:Fallback xmlns="">
                  <p:pic>
                    <p:nvPicPr>
                      <p:cNvPr id="189" name="잉크 188">
                        <a:extLst>
                          <a:ext uri="{FF2B5EF4-FFF2-40B4-BE49-F238E27FC236}">
                            <a16:creationId xmlns:a16="http://schemas.microsoft.com/office/drawing/2014/main" id="{2C4965A8-19BF-F2DC-C92A-08F2B1B640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670660" y="4994955"/>
                        <a:ext cx="2412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">
                    <p14:nvContentPartPr>
                      <p14:cNvPr id="190" name="잉크 189">
                        <a:extLst>
                          <a:ext uri="{FF2B5EF4-FFF2-40B4-BE49-F238E27FC236}">
                            <a16:creationId xmlns:a16="http://schemas.microsoft.com/office/drawing/2014/main" id="{C7E7481A-9E68-BEC9-CEE5-1EC27E154D6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01620" y="5006835"/>
                      <a:ext cx="1080" cy="720"/>
                    </p14:xfrm>
                  </p:contentPart>
                </mc:Choice>
                <mc:Fallback xmlns="">
                  <p:pic>
                    <p:nvPicPr>
                      <p:cNvPr id="190" name="잉크 189">
                        <a:extLst>
                          <a:ext uri="{FF2B5EF4-FFF2-40B4-BE49-F238E27FC236}">
                            <a16:creationId xmlns:a16="http://schemas.microsoft.com/office/drawing/2014/main" id="{C7E7481A-9E68-BEC9-CEE5-1EC27E154D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692980" y="4998195"/>
                        <a:ext cx="18720" cy="18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">
                    <p14:nvContentPartPr>
                      <p14:cNvPr id="191" name="잉크 190">
                        <a:extLst>
                          <a:ext uri="{FF2B5EF4-FFF2-40B4-BE49-F238E27FC236}">
                            <a16:creationId xmlns:a16="http://schemas.microsoft.com/office/drawing/2014/main" id="{A275CF66-99E6-1363-7336-8670C87679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23940" y="5016195"/>
                      <a:ext cx="42120" cy="360"/>
                    </p14:xfrm>
                  </p:contentPart>
                </mc:Choice>
                <mc:Fallback xmlns="">
                  <p:pic>
                    <p:nvPicPr>
                      <p:cNvPr id="191" name="잉크 190">
                        <a:extLst>
                          <a:ext uri="{FF2B5EF4-FFF2-40B4-BE49-F238E27FC236}">
                            <a16:creationId xmlns:a16="http://schemas.microsoft.com/office/drawing/2014/main" id="{A275CF66-99E6-1363-7336-8670C8767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715300" y="5007555"/>
                        <a:ext cx="5976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">
                    <p14:nvContentPartPr>
                      <p14:cNvPr id="192" name="잉크 191">
                        <a:extLst>
                          <a:ext uri="{FF2B5EF4-FFF2-40B4-BE49-F238E27FC236}">
                            <a16:creationId xmlns:a16="http://schemas.microsoft.com/office/drawing/2014/main" id="{8A207AB4-0931-D5AF-580B-4A46A65E4CB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84420" y="5016195"/>
                      <a:ext cx="2160" cy="360"/>
                    </p14:xfrm>
                  </p:contentPart>
                </mc:Choice>
                <mc:Fallback xmlns="">
                  <p:pic>
                    <p:nvPicPr>
                      <p:cNvPr id="192" name="잉크 191">
                        <a:extLst>
                          <a:ext uri="{FF2B5EF4-FFF2-40B4-BE49-F238E27FC236}">
                            <a16:creationId xmlns:a16="http://schemas.microsoft.com/office/drawing/2014/main" id="{8A207AB4-0931-D5AF-580B-4A46A65E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775420" y="5007555"/>
                        <a:ext cx="198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93" name="잉크 192">
                        <a:extLst>
                          <a:ext uri="{FF2B5EF4-FFF2-40B4-BE49-F238E27FC236}">
                            <a16:creationId xmlns:a16="http://schemas.microsoft.com/office/drawing/2014/main" id="{F3D5DED9-05D6-551E-B79D-1D60CDDB4A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93780" y="5016195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93" name="잉크 192">
                        <a:extLst>
                          <a:ext uri="{FF2B5EF4-FFF2-40B4-BE49-F238E27FC236}">
                            <a16:creationId xmlns:a16="http://schemas.microsoft.com/office/drawing/2014/main" id="{F3D5DED9-05D6-551E-B79D-1D60CDDB4A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785140" y="5007555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17B6FA00-2D16-962A-9862-550D0BD6664D}"/>
                    </a:ext>
                  </a:extLst>
                </p:cNvPr>
                <p:cNvGrpSpPr/>
                <p:nvPr/>
              </p:nvGrpSpPr>
              <p:grpSpPr>
                <a:xfrm>
                  <a:off x="1580940" y="5070195"/>
                  <a:ext cx="325080" cy="108720"/>
                  <a:chOff x="1580940" y="5070195"/>
                  <a:chExt cx="325080" cy="1087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9">
                    <p14:nvContentPartPr>
                      <p14:cNvPr id="195" name="잉크 194">
                        <a:extLst>
                          <a:ext uri="{FF2B5EF4-FFF2-40B4-BE49-F238E27FC236}">
                            <a16:creationId xmlns:a16="http://schemas.microsoft.com/office/drawing/2014/main" id="{49348BAD-1068-110C-6F08-9750A847201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873260" y="5140035"/>
                      <a:ext cx="32760" cy="38880"/>
                    </p14:xfrm>
                  </p:contentPart>
                </mc:Choice>
                <mc:Fallback xmlns="">
                  <p:pic>
                    <p:nvPicPr>
                      <p:cNvPr id="195" name="잉크 194">
                        <a:extLst>
                          <a:ext uri="{FF2B5EF4-FFF2-40B4-BE49-F238E27FC236}">
                            <a16:creationId xmlns:a16="http://schemas.microsoft.com/office/drawing/2014/main" id="{49348BAD-1068-110C-6F08-9750A84720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864260" y="5131035"/>
                        <a:ext cx="50400" cy="5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1">
                    <p14:nvContentPartPr>
                      <p14:cNvPr id="196" name="잉크 195">
                        <a:extLst>
                          <a:ext uri="{FF2B5EF4-FFF2-40B4-BE49-F238E27FC236}">
                            <a16:creationId xmlns:a16="http://schemas.microsoft.com/office/drawing/2014/main" id="{D1F33EF7-A97A-CF45-2269-8791E899B1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885860" y="5143275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96" name="잉크 195">
                        <a:extLst>
                          <a:ext uri="{FF2B5EF4-FFF2-40B4-BE49-F238E27FC236}">
                            <a16:creationId xmlns:a16="http://schemas.microsoft.com/office/drawing/2014/main" id="{D1F33EF7-A97A-CF45-2269-8791E899B1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876860" y="5134635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3">
                    <p14:nvContentPartPr>
                      <p14:cNvPr id="197" name="잉크 196">
                        <a:extLst>
                          <a:ext uri="{FF2B5EF4-FFF2-40B4-BE49-F238E27FC236}">
                            <a16:creationId xmlns:a16="http://schemas.microsoft.com/office/drawing/2014/main" id="{6FB7E7F5-226E-E70B-991B-CC632E623B2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850940" y="5123835"/>
                      <a:ext cx="360" cy="1080"/>
                    </p14:xfrm>
                  </p:contentPart>
                </mc:Choice>
                <mc:Fallback xmlns="">
                  <p:pic>
                    <p:nvPicPr>
                      <p:cNvPr id="197" name="잉크 196">
                        <a:extLst>
                          <a:ext uri="{FF2B5EF4-FFF2-40B4-BE49-F238E27FC236}">
                            <a16:creationId xmlns:a16="http://schemas.microsoft.com/office/drawing/2014/main" id="{6FB7E7F5-226E-E70B-991B-CC632E623B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1841940" y="5114835"/>
                        <a:ext cx="18000" cy="18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">
                    <p14:nvContentPartPr>
                      <p14:cNvPr id="198" name="잉크 197">
                        <a:extLst>
                          <a:ext uri="{FF2B5EF4-FFF2-40B4-BE49-F238E27FC236}">
                            <a16:creationId xmlns:a16="http://schemas.microsoft.com/office/drawing/2014/main" id="{0283C2D3-ED62-913B-DB4A-06B98AA04B1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836540" y="5115555"/>
                      <a:ext cx="14760" cy="5760"/>
                    </p14:xfrm>
                  </p:contentPart>
                </mc:Choice>
                <mc:Fallback xmlns="">
                  <p:pic>
                    <p:nvPicPr>
                      <p:cNvPr id="198" name="잉크 197">
                        <a:extLst>
                          <a:ext uri="{FF2B5EF4-FFF2-40B4-BE49-F238E27FC236}">
                            <a16:creationId xmlns:a16="http://schemas.microsoft.com/office/drawing/2014/main" id="{0283C2D3-ED62-913B-DB4A-06B98AA04B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827900" y="5106915"/>
                        <a:ext cx="32400" cy="23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">
                    <p14:nvContentPartPr>
                      <p14:cNvPr id="199" name="잉크 198">
                        <a:extLst>
                          <a:ext uri="{FF2B5EF4-FFF2-40B4-BE49-F238E27FC236}">
                            <a16:creationId xmlns:a16="http://schemas.microsoft.com/office/drawing/2014/main" id="{EDDC0136-7B18-247E-60B7-70D28305C3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99460" y="5093595"/>
                      <a:ext cx="3960" cy="2160"/>
                    </p14:xfrm>
                  </p:contentPart>
                </mc:Choice>
                <mc:Fallback xmlns="">
                  <p:pic>
                    <p:nvPicPr>
                      <p:cNvPr id="199" name="잉크 198">
                        <a:extLst>
                          <a:ext uri="{FF2B5EF4-FFF2-40B4-BE49-F238E27FC236}">
                            <a16:creationId xmlns:a16="http://schemas.microsoft.com/office/drawing/2014/main" id="{EDDC0136-7B18-247E-60B7-70D28305C3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1790820" y="5084955"/>
                        <a:ext cx="21600" cy="19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9">
                    <p14:nvContentPartPr>
                      <p14:cNvPr id="200" name="잉크 199">
                        <a:extLst>
                          <a:ext uri="{FF2B5EF4-FFF2-40B4-BE49-F238E27FC236}">
                            <a16:creationId xmlns:a16="http://schemas.microsoft.com/office/drawing/2014/main" id="{C537D238-C2E7-EDA3-52E1-24D2C4B646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50500" y="5076675"/>
                      <a:ext cx="37440" cy="9720"/>
                    </p14:xfrm>
                  </p:contentPart>
                </mc:Choice>
                <mc:Fallback xmlns="">
                  <p:pic>
                    <p:nvPicPr>
                      <p:cNvPr id="200" name="잉크 199">
                        <a:extLst>
                          <a:ext uri="{FF2B5EF4-FFF2-40B4-BE49-F238E27FC236}">
                            <a16:creationId xmlns:a16="http://schemas.microsoft.com/office/drawing/2014/main" id="{C537D238-C2E7-EDA3-52E1-24D2C4B646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1741500" y="5068035"/>
                        <a:ext cx="55080" cy="27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1">
                    <p14:nvContentPartPr>
                      <p14:cNvPr id="201" name="잉크 200">
                        <a:extLst>
                          <a:ext uri="{FF2B5EF4-FFF2-40B4-BE49-F238E27FC236}">
                            <a16:creationId xmlns:a16="http://schemas.microsoft.com/office/drawing/2014/main" id="{928D94A5-24D3-C042-ABAB-9EDC0245FCA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73460" y="5070195"/>
                      <a:ext cx="50760" cy="3600"/>
                    </p14:xfrm>
                  </p:contentPart>
                </mc:Choice>
                <mc:Fallback xmlns="">
                  <p:pic>
                    <p:nvPicPr>
                      <p:cNvPr id="201" name="잉크 200">
                        <a:extLst>
                          <a:ext uri="{FF2B5EF4-FFF2-40B4-BE49-F238E27FC236}">
                            <a16:creationId xmlns:a16="http://schemas.microsoft.com/office/drawing/2014/main" id="{928D94A5-24D3-C042-ABAB-9EDC0245FC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1664820" y="5061555"/>
                        <a:ext cx="68400" cy="21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3">
                    <p14:nvContentPartPr>
                      <p14:cNvPr id="202" name="잉크 201">
                        <a:extLst>
                          <a:ext uri="{FF2B5EF4-FFF2-40B4-BE49-F238E27FC236}">
                            <a16:creationId xmlns:a16="http://schemas.microsoft.com/office/drawing/2014/main" id="{B7B79D96-5E44-AD4E-8488-30FDA31DDC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623420" y="5070195"/>
                      <a:ext cx="24480" cy="360"/>
                    </p14:xfrm>
                  </p:contentPart>
                </mc:Choice>
                <mc:Fallback xmlns="">
                  <p:pic>
                    <p:nvPicPr>
                      <p:cNvPr id="202" name="잉크 201">
                        <a:extLst>
                          <a:ext uri="{FF2B5EF4-FFF2-40B4-BE49-F238E27FC236}">
                            <a16:creationId xmlns:a16="http://schemas.microsoft.com/office/drawing/2014/main" id="{B7B79D96-5E44-AD4E-8488-30FDA31DD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1614780" y="5061555"/>
                        <a:ext cx="4212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5">
                    <p14:nvContentPartPr>
                      <p14:cNvPr id="203" name="잉크 202">
                        <a:extLst>
                          <a:ext uri="{FF2B5EF4-FFF2-40B4-BE49-F238E27FC236}">
                            <a16:creationId xmlns:a16="http://schemas.microsoft.com/office/drawing/2014/main" id="{0117A7A9-0CC9-DF85-8A5A-4C284C0C1AD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580940" y="5070195"/>
                      <a:ext cx="32040" cy="3600"/>
                    </p14:xfrm>
                  </p:contentPart>
                </mc:Choice>
                <mc:Fallback xmlns="">
                  <p:pic>
                    <p:nvPicPr>
                      <p:cNvPr id="203" name="잉크 202">
                        <a:extLst>
                          <a:ext uri="{FF2B5EF4-FFF2-40B4-BE49-F238E27FC236}">
                            <a16:creationId xmlns:a16="http://schemas.microsoft.com/office/drawing/2014/main" id="{0117A7A9-0CC9-DF85-8A5A-4C284C0C1A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1572300" y="5061555"/>
                        <a:ext cx="49680" cy="21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5" name="TextBox 204">
                      <a:extLst>
                        <a:ext uri="{FF2B5EF4-FFF2-40B4-BE49-F238E27FC236}">
                          <a16:creationId xmlns:a16="http://schemas.microsoft.com/office/drawing/2014/main" id="{46028243-F1A7-34A5-9021-058B869030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27285" y="4711320"/>
                      <a:ext cx="162480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oMath>
                        </m:oMathPara>
                      </a14:m>
                      <a:endParaRPr lang="ko-KR" altLang="en-US" sz="1200" dirty="0"/>
                    </a:p>
                  </p:txBody>
                </p:sp>
              </mc:Choice>
              <mc:Fallback xmlns="">
                <p:sp>
                  <p:nvSpPr>
                    <p:cNvPr id="205" name="TextBox 204">
                      <a:extLst>
                        <a:ext uri="{FF2B5EF4-FFF2-40B4-BE49-F238E27FC236}">
                          <a16:creationId xmlns:a16="http://schemas.microsoft.com/office/drawing/2014/main" id="{46028243-F1A7-34A5-9021-058B869030A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27285" y="4711320"/>
                      <a:ext cx="162480" cy="184666"/>
                    </a:xfrm>
                    <a:prstGeom prst="rect">
                      <a:avLst/>
                    </a:prstGeom>
                    <a:blipFill>
                      <a:blip r:embed="rId57"/>
                      <a:stretch>
                        <a:fillRect l="-14815" r="-14815"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350" name="그림 349">
                <a:extLst>
                  <a:ext uri="{FF2B5EF4-FFF2-40B4-BE49-F238E27FC236}">
                    <a16:creationId xmlns:a16="http://schemas.microsoft.com/office/drawing/2014/main" id="{3D26A5B6-E9ED-2934-8188-729863E4C0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8"/>
              <a:srcRect l="4452" t="67224" r="49304"/>
              <a:stretch/>
            </p:blipFill>
            <p:spPr>
              <a:xfrm>
                <a:off x="5732909" y="1798124"/>
                <a:ext cx="3687996" cy="2830665"/>
              </a:xfrm>
              <a:prstGeom prst="rect">
                <a:avLst/>
              </a:prstGeom>
            </p:spPr>
          </p:pic>
        </p:grpSp>
        <p:sp>
          <p:nvSpPr>
            <p:cNvPr id="5" name="원호 4">
              <a:extLst>
                <a:ext uri="{FF2B5EF4-FFF2-40B4-BE49-F238E27FC236}">
                  <a16:creationId xmlns:a16="http://schemas.microsoft.com/office/drawing/2014/main" id="{63CDAF81-4C87-7242-AF7C-A0674ABEEB34}"/>
                </a:ext>
              </a:extLst>
            </p:cNvPr>
            <p:cNvSpPr/>
            <p:nvPr/>
          </p:nvSpPr>
          <p:spPr>
            <a:xfrm rot="10492821">
              <a:off x="2770337" y="3159440"/>
              <a:ext cx="678180" cy="571500"/>
            </a:xfrm>
            <a:prstGeom prst="arc">
              <a:avLst>
                <a:gd name="adj1" fmla="val 16200000"/>
                <a:gd name="adj2" fmla="val 20033059"/>
              </a:avLst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5912F7A-0415-D50F-9888-7ABD18A50261}"/>
                    </a:ext>
                  </a:extLst>
                </p:cNvPr>
                <p:cNvSpPr txBox="1"/>
                <p:nvPr/>
              </p:nvSpPr>
              <p:spPr>
                <a:xfrm>
                  <a:off x="2848285" y="3685218"/>
                  <a:ext cx="181973" cy="2308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5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sz="15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5912F7A-0415-D50F-9888-7ABD18A502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8285" y="3685218"/>
                  <a:ext cx="181973" cy="230832"/>
                </a:xfrm>
                <a:prstGeom prst="rect">
                  <a:avLst/>
                </a:prstGeom>
                <a:blipFill>
                  <a:blip r:embed="rId59"/>
                  <a:stretch>
                    <a:fillRect l="-16667" r="-13333"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77800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B36AE87-6D50-0FBF-0E22-4E871FA6A9AD}"/>
              </a:ext>
            </a:extLst>
          </p:cNvPr>
          <p:cNvGrpSpPr/>
          <p:nvPr/>
        </p:nvGrpSpPr>
        <p:grpSpPr>
          <a:xfrm>
            <a:off x="962082" y="789717"/>
            <a:ext cx="4362449" cy="5016157"/>
            <a:chOff x="1684952" y="752646"/>
            <a:chExt cx="4362449" cy="5016157"/>
          </a:xfrm>
        </p:grpSpPr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6405C035-286E-42ED-F80C-3C6FB0B2DF70}"/>
                </a:ext>
              </a:extLst>
            </p:cNvPr>
            <p:cNvGrpSpPr/>
            <p:nvPr/>
          </p:nvGrpSpPr>
          <p:grpSpPr>
            <a:xfrm>
              <a:off x="1684952" y="752646"/>
              <a:ext cx="4362449" cy="5016157"/>
              <a:chOff x="1256327" y="920921"/>
              <a:chExt cx="4362449" cy="5016157"/>
            </a:xfrm>
          </p:grpSpPr>
          <p:cxnSp>
            <p:nvCxnSpPr>
              <p:cNvPr id="95" name="직선 화살표 연결선 94">
                <a:extLst>
                  <a:ext uri="{FF2B5EF4-FFF2-40B4-BE49-F238E27FC236}">
                    <a16:creationId xmlns:a16="http://schemas.microsoft.com/office/drawing/2014/main" id="{66967E3E-C2E2-EADD-EC61-F1D2AA737F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88694" y="4702448"/>
                <a:ext cx="1142370" cy="610870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8DB0FC65-B274-35B4-1043-1AFA7D487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7009" y="4702033"/>
                <a:ext cx="720969" cy="38228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FA038685-8A1C-D77C-664D-E33CA55C66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59702" y="2096724"/>
                <a:ext cx="1333500" cy="129797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F948684C-E0B3-3298-0179-29377A8013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59702" y="1245824"/>
                <a:ext cx="0" cy="34605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D521414-542C-17C7-6337-4A6580AF386E}"/>
                      </a:ext>
                    </a:extLst>
                  </p:cNvPr>
                  <p:cNvSpPr txBox="1"/>
                  <p:nvPr/>
                </p:nvSpPr>
                <p:spPr>
                  <a:xfrm>
                    <a:off x="2723196" y="920921"/>
                    <a:ext cx="31111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D521414-542C-17C7-6337-4A6580AF3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3196" y="920921"/>
                    <a:ext cx="311111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1765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7F0214A-A456-2D74-CF14-139F3C182EDA}"/>
                      </a:ext>
                    </a:extLst>
                  </p:cNvPr>
                  <p:cNvSpPr txBox="1"/>
                  <p:nvPr/>
                </p:nvSpPr>
                <p:spPr>
                  <a:xfrm>
                    <a:off x="4215980" y="1830194"/>
                    <a:ext cx="2831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7F0214A-A456-2D74-CF14-139F3C182E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5980" y="1830194"/>
                    <a:ext cx="28315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766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284B5D1-2DEE-E425-79EF-997C98A97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09235" y="1355689"/>
                <a:ext cx="1807304" cy="2887523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378827E9-488A-A844-99E1-D1AE54CBD7A5}"/>
                  </a:ext>
                </a:extLst>
              </p:cNvPr>
              <p:cNvSpPr/>
              <p:nvPr/>
            </p:nvSpPr>
            <p:spPr>
              <a:xfrm>
                <a:off x="4099890" y="1317495"/>
                <a:ext cx="56018" cy="5601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595D608-0565-7FB3-20ED-B27FA2D6D629}"/>
                      </a:ext>
                    </a:extLst>
                  </p:cNvPr>
                  <p:cNvSpPr txBox="1"/>
                  <p:nvPr/>
                </p:nvSpPr>
                <p:spPr>
                  <a:xfrm>
                    <a:off x="4135519" y="1049409"/>
                    <a:ext cx="23006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595D608-0565-7FB3-20ED-B27FA2D6D6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5519" y="1049409"/>
                    <a:ext cx="230063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5789" r="-1842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17775262-A79E-4E05-A752-792105D6E5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56327" y="4707322"/>
                <a:ext cx="160337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2DE07E98-9984-E893-877F-ACD7257E3E74}"/>
                      </a:ext>
                    </a:extLst>
                  </p:cNvPr>
                  <p:cNvSpPr txBox="1"/>
                  <p:nvPr/>
                </p:nvSpPr>
                <p:spPr>
                  <a:xfrm>
                    <a:off x="1554310" y="5350467"/>
                    <a:ext cx="181139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2DE07E98-9984-E893-877F-ACD7257E3E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4310" y="5350467"/>
                    <a:ext cx="181139" cy="1846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7586" t="-3333" r="-27586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A564DCA-BA84-F10F-A578-90992BC3D597}"/>
                      </a:ext>
                    </a:extLst>
                  </p:cNvPr>
                  <p:cNvSpPr txBox="1"/>
                  <p:nvPr/>
                </p:nvSpPr>
                <p:spPr>
                  <a:xfrm>
                    <a:off x="2037538" y="5088931"/>
                    <a:ext cx="142924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A564DCA-BA84-F10F-A578-90992BC3D5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7538" y="5088931"/>
                    <a:ext cx="142924" cy="18466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391" r="-21739" b="-2258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A8AB36F-C623-AF15-5D67-58A426659034}"/>
                  </a:ext>
                </a:extLst>
              </p:cNvPr>
              <p:cNvSpPr/>
              <p:nvPr/>
            </p:nvSpPr>
            <p:spPr>
              <a:xfrm>
                <a:off x="2080991" y="5061073"/>
                <a:ext cx="56018" cy="5601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123B0557-863A-E780-71A6-C5CFF6DEF5E9}"/>
                      </a:ext>
                    </a:extLst>
                  </p:cNvPr>
                  <p:cNvSpPr txBox="1"/>
                  <p:nvPr/>
                </p:nvSpPr>
                <p:spPr>
                  <a:xfrm>
                    <a:off x="1342952" y="4424313"/>
                    <a:ext cx="21281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123B0557-863A-E780-71A6-C5CFF6DEF5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2952" y="4424313"/>
                    <a:ext cx="212815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571" r="-5714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1E2D3C27-A958-FC58-7FBE-3D7328C62720}"/>
                      </a:ext>
                    </a:extLst>
                  </p:cNvPr>
                  <p:cNvSpPr txBox="1"/>
                  <p:nvPr/>
                </p:nvSpPr>
                <p:spPr>
                  <a:xfrm>
                    <a:off x="1804878" y="5660079"/>
                    <a:ext cx="2155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1E2D3C27-A958-FC58-7FBE-3D7328C627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4878" y="5660079"/>
                    <a:ext cx="21557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0000" r="-20000"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27F1DAE2-D8C7-5EA9-F6A3-EB869BEE680E}"/>
                  </a:ext>
                </a:extLst>
              </p:cNvPr>
              <p:cNvSpPr/>
              <p:nvPr/>
            </p:nvSpPr>
            <p:spPr>
              <a:xfrm>
                <a:off x="2754927" y="4612128"/>
                <a:ext cx="104775" cy="928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53F833CC-DC13-E991-03A0-8685798B4034}"/>
                  </a:ext>
                </a:extLst>
              </p:cNvPr>
              <p:cNvSpPr/>
              <p:nvPr/>
            </p:nvSpPr>
            <p:spPr>
              <a:xfrm>
                <a:off x="2758495" y="3302853"/>
                <a:ext cx="104775" cy="928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평행 사변형 78">
                <a:extLst>
                  <a:ext uri="{FF2B5EF4-FFF2-40B4-BE49-F238E27FC236}">
                    <a16:creationId xmlns:a16="http://schemas.microsoft.com/office/drawing/2014/main" id="{4B174AFB-AC5C-F003-4D9D-68D81A81786C}"/>
                  </a:ext>
                </a:extLst>
              </p:cNvPr>
              <p:cNvSpPr/>
              <p:nvPr/>
            </p:nvSpPr>
            <p:spPr>
              <a:xfrm>
                <a:off x="2865810" y="3322274"/>
                <a:ext cx="148437" cy="71438"/>
              </a:xfrm>
              <a:prstGeom prst="parallelogram">
                <a:avLst>
                  <a:gd name="adj" fmla="val 104034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4105E232-447C-BCF7-E9D1-CC94FB6401AE}"/>
                  </a:ext>
                </a:extLst>
              </p:cNvPr>
              <p:cNvSpPr/>
              <p:nvPr/>
            </p:nvSpPr>
            <p:spPr>
              <a:xfrm>
                <a:off x="1616871" y="5304650"/>
                <a:ext cx="56018" cy="5601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B079DB69-5407-1BE6-3EEB-5F8A9BB5352D}"/>
                      </a:ext>
                    </a:extLst>
                  </p:cNvPr>
                  <p:cNvSpPr txBox="1"/>
                  <p:nvPr/>
                </p:nvSpPr>
                <p:spPr>
                  <a:xfrm>
                    <a:off x="2962471" y="2551307"/>
                    <a:ext cx="181973" cy="2308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ko-KR" altLang="en-US" sz="15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B079DB69-5407-1BE6-3EEB-5F8A9BB535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2471" y="2551307"/>
                    <a:ext cx="181973" cy="2308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6667" r="-13333" b="-1052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B6E34115-B6E0-4704-0A61-204AAB9303AD}"/>
                  </a:ext>
                </a:extLst>
              </p:cNvPr>
              <p:cNvSpPr/>
              <p:nvPr/>
            </p:nvSpPr>
            <p:spPr>
              <a:xfrm rot="21002293">
                <a:off x="2562335" y="2790325"/>
                <a:ext cx="678180" cy="571500"/>
              </a:xfrm>
              <a:prstGeom prst="arc">
                <a:avLst>
                  <a:gd name="adj1" fmla="val 16200000"/>
                  <a:gd name="adj2" fmla="val 20033059"/>
                </a:avLst>
              </a:prstGeom>
              <a:ln w="127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오른쪽 중괄호 112">
                <a:extLst>
                  <a:ext uri="{FF2B5EF4-FFF2-40B4-BE49-F238E27FC236}">
                    <a16:creationId xmlns:a16="http://schemas.microsoft.com/office/drawing/2014/main" id="{B7C4670D-6185-323B-D08F-30792873D16B}"/>
                  </a:ext>
                </a:extLst>
              </p:cNvPr>
              <p:cNvSpPr/>
              <p:nvPr/>
            </p:nvSpPr>
            <p:spPr>
              <a:xfrm>
                <a:off x="2862999" y="3435707"/>
                <a:ext cx="259108" cy="1275599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9D280CB-39FD-9DEF-25EA-2991D1110ABC}"/>
                  </a:ext>
                </a:extLst>
              </p:cNvPr>
              <p:cNvSpPr txBox="1"/>
              <p:nvPr/>
            </p:nvSpPr>
            <p:spPr>
              <a:xfrm>
                <a:off x="3053458" y="3935435"/>
                <a:ext cx="2565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 = 1 (normalized coordinate)</a:t>
                </a:r>
                <a:endPara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" name="평행 사변형 1">
                <a:extLst>
                  <a:ext uri="{FF2B5EF4-FFF2-40B4-BE49-F238E27FC236}">
                    <a16:creationId xmlns:a16="http://schemas.microsoft.com/office/drawing/2014/main" id="{D66C1BE1-13C2-E1EA-9697-ED98DA10D8E8}"/>
                  </a:ext>
                </a:extLst>
              </p:cNvPr>
              <p:cNvSpPr/>
              <p:nvPr/>
            </p:nvSpPr>
            <p:spPr>
              <a:xfrm>
                <a:off x="2697765" y="4713061"/>
                <a:ext cx="171720" cy="76731"/>
              </a:xfrm>
              <a:prstGeom prst="parallelogram">
                <a:avLst>
                  <a:gd name="adj" fmla="val 122653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4B9A7C81-18D5-EDEB-C03F-7AF7ACAED0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8567" y="4706131"/>
                <a:ext cx="1010184" cy="98327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직선 화살표 연결선 2">
                <a:extLst>
                  <a:ext uri="{FF2B5EF4-FFF2-40B4-BE49-F238E27FC236}">
                    <a16:creationId xmlns:a16="http://schemas.microsoft.com/office/drawing/2014/main" id="{3285680D-1F6F-A4D0-499F-4206085878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8565" y="4706795"/>
                <a:ext cx="649020" cy="6317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D46B8A72-1817-3901-A8E7-A442D9B382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2889" y="5335466"/>
                <a:ext cx="5638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130DEC0-C6F5-E77F-7C8F-679B07CB5F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69781" y="5245088"/>
                    <a:ext cx="36381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130DEC0-C6F5-E77F-7C8F-679B07CB5F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9781" y="5245088"/>
                    <a:ext cx="363818" cy="18466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4278235-AFE9-40CA-874C-A232571B7806}"/>
                      </a:ext>
                    </a:extLst>
                  </p:cNvPr>
                  <p:cNvSpPr txBox="1"/>
                  <p:nvPr/>
                </p:nvSpPr>
                <p:spPr>
                  <a:xfrm>
                    <a:off x="2536145" y="4701809"/>
                    <a:ext cx="109581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ko-KR" altLang="en-US" sz="8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4278235-AFE9-40CA-874C-A232571B78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6145" y="4701809"/>
                    <a:ext cx="109581" cy="12311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778" r="-27778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원호 29">
                <a:extLst>
                  <a:ext uri="{FF2B5EF4-FFF2-40B4-BE49-F238E27FC236}">
                    <a16:creationId xmlns:a16="http://schemas.microsoft.com/office/drawing/2014/main" id="{C7B64C62-1BDA-493E-5E41-1DDD8A185481}"/>
                  </a:ext>
                </a:extLst>
              </p:cNvPr>
              <p:cNvSpPr/>
              <p:nvPr/>
            </p:nvSpPr>
            <p:spPr>
              <a:xfrm rot="13802040">
                <a:off x="2478679" y="4503533"/>
                <a:ext cx="678180" cy="571500"/>
              </a:xfrm>
              <a:prstGeom prst="arc">
                <a:avLst>
                  <a:gd name="adj1" fmla="val 17674828"/>
                  <a:gd name="adj2" fmla="val 19442772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9" name="직선 연결선 168">
                <a:extLst>
                  <a:ext uri="{FF2B5EF4-FFF2-40B4-BE49-F238E27FC236}">
                    <a16:creationId xmlns:a16="http://schemas.microsoft.com/office/drawing/2014/main" id="{C017E199-4199-A7A7-292B-2095077CE0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51310" y="4277248"/>
                <a:ext cx="643193" cy="1049133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원호 169">
                <a:extLst>
                  <a:ext uri="{FF2B5EF4-FFF2-40B4-BE49-F238E27FC236}">
                    <a16:creationId xmlns:a16="http://schemas.microsoft.com/office/drawing/2014/main" id="{B51E8153-4B0B-4626-CD1E-5E53C93F99E5}"/>
                  </a:ext>
                </a:extLst>
              </p:cNvPr>
              <p:cNvSpPr/>
              <p:nvPr/>
            </p:nvSpPr>
            <p:spPr>
              <a:xfrm rot="11795145">
                <a:off x="2206498" y="3913776"/>
                <a:ext cx="201730" cy="1282449"/>
              </a:xfrm>
              <a:prstGeom prst="arc">
                <a:avLst>
                  <a:gd name="adj1" fmla="val 16472153"/>
                  <a:gd name="adj2" fmla="val 3824436"/>
                </a:avLst>
              </a:prstGeom>
              <a:ln w="95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1" name="직선 화살표 연결선 170">
                <a:extLst>
                  <a:ext uri="{FF2B5EF4-FFF2-40B4-BE49-F238E27FC236}">
                    <a16:creationId xmlns:a16="http://schemas.microsoft.com/office/drawing/2014/main" id="{22D8612A-28F1-0D09-8F86-E0C14F6D9DAB}"/>
                  </a:ext>
                </a:extLst>
              </p:cNvPr>
              <p:cNvCxnSpPr>
                <a:cxnSpLocks/>
                <a:stCxn id="170" idx="0"/>
              </p:cNvCxnSpPr>
              <p:nvPr/>
            </p:nvCxnSpPr>
            <p:spPr>
              <a:xfrm flipV="1">
                <a:off x="2100403" y="4706965"/>
                <a:ext cx="383014" cy="3837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A4F2CD07-F95C-F50F-08A7-EC5A8F7263C2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234" y="4507110"/>
                    <a:ext cx="371063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A4F2CD07-F95C-F50F-08A7-EC5A8F7263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234" y="4507110"/>
                    <a:ext cx="371063" cy="18466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639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63C65E8-B27D-9CD2-1E47-E7F7E8082C98}"/>
                      </a:ext>
                    </a:extLst>
                  </p:cNvPr>
                  <p:cNvSpPr txBox="1"/>
                  <p:nvPr/>
                </p:nvSpPr>
                <p:spPr>
                  <a:xfrm>
                    <a:off x="2407670" y="4513460"/>
                    <a:ext cx="37112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63C65E8-B27D-9CD2-1E47-E7F7E8082C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7670" y="4513460"/>
                    <a:ext cx="371127" cy="18466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279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4" name="직선 화살표 연결선 173">
                <a:extLst>
                  <a:ext uri="{FF2B5EF4-FFF2-40B4-BE49-F238E27FC236}">
                    <a16:creationId xmlns:a16="http://schemas.microsoft.com/office/drawing/2014/main" id="{7FF70B11-A6B2-1645-946C-1A068F37C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8945" y="5092106"/>
                <a:ext cx="34835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F7645DD4-28DE-FE22-507F-A6457316791F}"/>
                      </a:ext>
                    </a:extLst>
                  </p:cNvPr>
                  <p:cNvSpPr txBox="1"/>
                  <p:nvPr/>
                </p:nvSpPr>
                <p:spPr>
                  <a:xfrm>
                    <a:off x="2511760" y="4988161"/>
                    <a:ext cx="372731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F7645DD4-28DE-FE22-507F-A645731679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1760" y="4988161"/>
                    <a:ext cx="372731" cy="18466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655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63E1A488-A123-9DFF-37BF-FB18FFB57EAA}"/>
                      </a:ext>
                    </a:extLst>
                  </p:cNvPr>
                  <p:cNvSpPr txBox="1"/>
                  <p:nvPr/>
                </p:nvSpPr>
                <p:spPr>
                  <a:xfrm>
                    <a:off x="1319624" y="4960953"/>
                    <a:ext cx="339003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63E1A488-A123-9DFF-37BF-FB18FFB57E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9624" y="4960953"/>
                    <a:ext cx="339003" cy="18466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786" b="-967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TextBox 177">
                    <a:extLst>
                      <a:ext uri="{FF2B5EF4-FFF2-40B4-BE49-F238E27FC236}">
                        <a16:creationId xmlns:a16="http://schemas.microsoft.com/office/drawing/2014/main" id="{1F9CD803-3FC6-DAF1-13F8-C69F91747D54}"/>
                      </a:ext>
                    </a:extLst>
                  </p:cNvPr>
                  <p:cNvSpPr txBox="1"/>
                  <p:nvPr/>
                </p:nvSpPr>
                <p:spPr>
                  <a:xfrm>
                    <a:off x="2794781" y="4866354"/>
                    <a:ext cx="347659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1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8" name="TextBox 177">
                    <a:extLst>
                      <a:ext uri="{FF2B5EF4-FFF2-40B4-BE49-F238E27FC236}">
                        <a16:creationId xmlns:a16="http://schemas.microsoft.com/office/drawing/2014/main" id="{1F9CD803-3FC6-DAF1-13F8-C69F91747D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4781" y="4866354"/>
                    <a:ext cx="347659" cy="18466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754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A60494FC-B88A-68D6-5609-B996BC3AE30C}"/>
                  </a:ext>
                </a:extLst>
              </p:cNvPr>
              <p:cNvGrpSpPr/>
              <p:nvPr/>
            </p:nvGrpSpPr>
            <p:grpSpPr>
              <a:xfrm>
                <a:off x="2530260" y="4911435"/>
                <a:ext cx="263880" cy="105120"/>
                <a:chOff x="2530260" y="4911435"/>
                <a:chExt cx="263880" cy="105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80" name="잉크 179">
                      <a:extLst>
                        <a:ext uri="{FF2B5EF4-FFF2-40B4-BE49-F238E27FC236}">
                          <a16:creationId xmlns:a16="http://schemas.microsoft.com/office/drawing/2014/main" id="{F7EBDC0E-D39D-EA58-CE5C-2592FF62ED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30260" y="4914675"/>
                    <a:ext cx="6840" cy="25200"/>
                  </p14:xfrm>
                </p:contentPart>
              </mc:Choice>
              <mc:Fallback xmlns="">
                <p:pic>
                  <p:nvPicPr>
                    <p:cNvPr id="180" name="잉크 179">
                      <a:extLst>
                        <a:ext uri="{FF2B5EF4-FFF2-40B4-BE49-F238E27FC236}">
                          <a16:creationId xmlns:a16="http://schemas.microsoft.com/office/drawing/2014/main" id="{F7EBDC0E-D39D-EA58-CE5C-2592FF62ED12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2521260" y="4906035"/>
                      <a:ext cx="24480" cy="4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81" name="잉크 180">
                      <a:extLst>
                        <a:ext uri="{FF2B5EF4-FFF2-40B4-BE49-F238E27FC236}">
                          <a16:creationId xmlns:a16="http://schemas.microsoft.com/office/drawing/2014/main" id="{C64E5A67-822C-B875-07BC-86B4481AEDC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36740" y="4911435"/>
                    <a:ext cx="19080" cy="360"/>
                  </p14:xfrm>
                </p:contentPart>
              </mc:Choice>
              <mc:Fallback xmlns="">
                <p:pic>
                  <p:nvPicPr>
                    <p:cNvPr id="181" name="잉크 180">
                      <a:extLst>
                        <a:ext uri="{FF2B5EF4-FFF2-40B4-BE49-F238E27FC236}">
                          <a16:creationId xmlns:a16="http://schemas.microsoft.com/office/drawing/2014/main" id="{C64E5A67-822C-B875-07BC-86B4481AEDCB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2527740" y="4902795"/>
                      <a:ext cx="3672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82" name="잉크 181">
                      <a:extLst>
                        <a:ext uri="{FF2B5EF4-FFF2-40B4-BE49-F238E27FC236}">
                          <a16:creationId xmlns:a16="http://schemas.microsoft.com/office/drawing/2014/main" id="{99DF9749-FB29-D716-D65E-2CF781A425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52580" y="4930515"/>
                    <a:ext cx="360" cy="360"/>
                  </p14:xfrm>
                </p:contentPart>
              </mc:Choice>
              <mc:Fallback xmlns="">
                <p:pic>
                  <p:nvPicPr>
                    <p:cNvPr id="182" name="잉크 181">
                      <a:extLst>
                        <a:ext uri="{FF2B5EF4-FFF2-40B4-BE49-F238E27FC236}">
                          <a16:creationId xmlns:a16="http://schemas.microsoft.com/office/drawing/2014/main" id="{99DF9749-FB29-D716-D65E-2CF781A42588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2543580" y="492187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183" name="잉크 182">
                      <a:extLst>
                        <a:ext uri="{FF2B5EF4-FFF2-40B4-BE49-F238E27FC236}">
                          <a16:creationId xmlns:a16="http://schemas.microsoft.com/office/drawing/2014/main" id="{0E5BCE54-8186-D43D-B4FC-30C4913AC7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71660" y="4946355"/>
                    <a:ext cx="720" cy="720"/>
                  </p14:xfrm>
                </p:contentPart>
              </mc:Choice>
              <mc:Fallback xmlns="">
                <p:pic>
                  <p:nvPicPr>
                    <p:cNvPr id="183" name="잉크 182">
                      <a:extLst>
                        <a:ext uri="{FF2B5EF4-FFF2-40B4-BE49-F238E27FC236}">
                          <a16:creationId xmlns:a16="http://schemas.microsoft.com/office/drawing/2014/main" id="{0E5BCE54-8186-D43D-B4FC-30C4913AC7C6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2562660" y="4937715"/>
                      <a:ext cx="18360" cy="1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84" name="잉크 183">
                      <a:extLst>
                        <a:ext uri="{FF2B5EF4-FFF2-40B4-BE49-F238E27FC236}">
                          <a16:creationId xmlns:a16="http://schemas.microsoft.com/office/drawing/2014/main" id="{0001EA49-33F9-FADB-9F3A-B8FE2EA84D5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87500" y="4959315"/>
                    <a:ext cx="4680" cy="2160"/>
                  </p14:xfrm>
                </p:contentPart>
              </mc:Choice>
              <mc:Fallback xmlns="">
                <p:pic>
                  <p:nvPicPr>
                    <p:cNvPr id="184" name="잉크 183">
                      <a:extLst>
                        <a:ext uri="{FF2B5EF4-FFF2-40B4-BE49-F238E27FC236}">
                          <a16:creationId xmlns:a16="http://schemas.microsoft.com/office/drawing/2014/main" id="{0001EA49-33F9-FADB-9F3A-B8FE2EA84D5D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2578500" y="4950315"/>
                      <a:ext cx="22320" cy="1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85" name="잉크 184">
                      <a:extLst>
                        <a:ext uri="{FF2B5EF4-FFF2-40B4-BE49-F238E27FC236}">
                          <a16:creationId xmlns:a16="http://schemas.microsoft.com/office/drawing/2014/main" id="{F118FD36-7841-8FFE-2203-6B3A759908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22420" y="4971915"/>
                    <a:ext cx="9360" cy="6120"/>
                  </p14:xfrm>
                </p:contentPart>
              </mc:Choice>
              <mc:Fallback xmlns="">
                <p:pic>
                  <p:nvPicPr>
                    <p:cNvPr id="185" name="잉크 184">
                      <a:extLst>
                        <a:ext uri="{FF2B5EF4-FFF2-40B4-BE49-F238E27FC236}">
                          <a16:creationId xmlns:a16="http://schemas.microsoft.com/office/drawing/2014/main" id="{F118FD36-7841-8FFE-2203-6B3A75990888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2613420" y="4963275"/>
                      <a:ext cx="27000" cy="2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188" name="잉크 187">
                      <a:extLst>
                        <a:ext uri="{FF2B5EF4-FFF2-40B4-BE49-F238E27FC236}">
                          <a16:creationId xmlns:a16="http://schemas.microsoft.com/office/drawing/2014/main" id="{CB7DAA4C-6316-B299-3EBE-9B1CE1A5D1B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57340" y="4990995"/>
                    <a:ext cx="360" cy="360"/>
                  </p14:xfrm>
                </p:contentPart>
              </mc:Choice>
              <mc:Fallback xmlns="">
                <p:pic>
                  <p:nvPicPr>
                    <p:cNvPr id="188" name="잉크 187">
                      <a:extLst>
                        <a:ext uri="{FF2B5EF4-FFF2-40B4-BE49-F238E27FC236}">
                          <a16:creationId xmlns:a16="http://schemas.microsoft.com/office/drawing/2014/main" id="{CB7DAA4C-6316-B299-3EBE-9B1CE1A5D1B5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2648340" y="498199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189" name="잉크 188">
                      <a:extLst>
                        <a:ext uri="{FF2B5EF4-FFF2-40B4-BE49-F238E27FC236}">
                          <a16:creationId xmlns:a16="http://schemas.microsoft.com/office/drawing/2014/main" id="{2C4965A8-19BF-F2DC-C92A-08F2B1B6409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79660" y="5003595"/>
                    <a:ext cx="6480" cy="360"/>
                  </p14:xfrm>
                </p:contentPart>
              </mc:Choice>
              <mc:Fallback xmlns="">
                <p:pic>
                  <p:nvPicPr>
                    <p:cNvPr id="189" name="잉크 188">
                      <a:extLst>
                        <a:ext uri="{FF2B5EF4-FFF2-40B4-BE49-F238E27FC236}">
                          <a16:creationId xmlns:a16="http://schemas.microsoft.com/office/drawing/2014/main" id="{2C4965A8-19BF-F2DC-C92A-08F2B1B64092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2670660" y="4994955"/>
                      <a:ext cx="2412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190" name="잉크 189">
                      <a:extLst>
                        <a:ext uri="{FF2B5EF4-FFF2-40B4-BE49-F238E27FC236}">
                          <a16:creationId xmlns:a16="http://schemas.microsoft.com/office/drawing/2014/main" id="{C7E7481A-9E68-BEC9-CEE5-1EC27E154D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1620" y="5006835"/>
                    <a:ext cx="1080" cy="720"/>
                  </p14:xfrm>
                </p:contentPart>
              </mc:Choice>
              <mc:Fallback xmlns="">
                <p:pic>
                  <p:nvPicPr>
                    <p:cNvPr id="190" name="잉크 189">
                      <a:extLst>
                        <a:ext uri="{FF2B5EF4-FFF2-40B4-BE49-F238E27FC236}">
                          <a16:creationId xmlns:a16="http://schemas.microsoft.com/office/drawing/2014/main" id="{C7E7481A-9E68-BEC9-CEE5-1EC27E154D6F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2692980" y="4998195"/>
                      <a:ext cx="18720" cy="1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191" name="잉크 190">
                      <a:extLst>
                        <a:ext uri="{FF2B5EF4-FFF2-40B4-BE49-F238E27FC236}">
                          <a16:creationId xmlns:a16="http://schemas.microsoft.com/office/drawing/2014/main" id="{A275CF66-99E6-1363-7336-8670C87679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23940" y="5016195"/>
                    <a:ext cx="42120" cy="360"/>
                  </p14:xfrm>
                </p:contentPart>
              </mc:Choice>
              <mc:Fallback xmlns="">
                <p:pic>
                  <p:nvPicPr>
                    <p:cNvPr id="191" name="잉크 190">
                      <a:extLst>
                        <a:ext uri="{FF2B5EF4-FFF2-40B4-BE49-F238E27FC236}">
                          <a16:creationId xmlns:a16="http://schemas.microsoft.com/office/drawing/2014/main" id="{A275CF66-99E6-1363-7336-8670C8767949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2715300" y="5007555"/>
                      <a:ext cx="5976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192" name="잉크 191">
                      <a:extLst>
                        <a:ext uri="{FF2B5EF4-FFF2-40B4-BE49-F238E27FC236}">
                          <a16:creationId xmlns:a16="http://schemas.microsoft.com/office/drawing/2014/main" id="{8A207AB4-0931-D5AF-580B-4A46A65E4C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84420" y="5016195"/>
                    <a:ext cx="2160" cy="360"/>
                  </p14:xfrm>
                </p:contentPart>
              </mc:Choice>
              <mc:Fallback xmlns="">
                <p:pic>
                  <p:nvPicPr>
                    <p:cNvPr id="192" name="잉크 191">
                      <a:extLst>
                        <a:ext uri="{FF2B5EF4-FFF2-40B4-BE49-F238E27FC236}">
                          <a16:creationId xmlns:a16="http://schemas.microsoft.com/office/drawing/2014/main" id="{8A207AB4-0931-D5AF-580B-4A46A65E4CB9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2775420" y="5007555"/>
                      <a:ext cx="198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93" name="잉크 192">
                      <a:extLst>
                        <a:ext uri="{FF2B5EF4-FFF2-40B4-BE49-F238E27FC236}">
                          <a16:creationId xmlns:a16="http://schemas.microsoft.com/office/drawing/2014/main" id="{F3D5DED9-05D6-551E-B79D-1D60CDDB4A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93780" y="5016195"/>
                    <a:ext cx="360" cy="360"/>
                  </p14:xfrm>
                </p:contentPart>
              </mc:Choice>
              <mc:Fallback xmlns="">
                <p:pic>
                  <p:nvPicPr>
                    <p:cNvPr id="193" name="잉크 192">
                      <a:extLst>
                        <a:ext uri="{FF2B5EF4-FFF2-40B4-BE49-F238E27FC236}">
                          <a16:creationId xmlns:a16="http://schemas.microsoft.com/office/drawing/2014/main" id="{F3D5DED9-05D6-551E-B79D-1D60CDDB4A63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2785140" y="500755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04" name="그룹 203">
                <a:extLst>
                  <a:ext uri="{FF2B5EF4-FFF2-40B4-BE49-F238E27FC236}">
                    <a16:creationId xmlns:a16="http://schemas.microsoft.com/office/drawing/2014/main" id="{17B6FA00-2D16-962A-9862-550D0BD6664D}"/>
                  </a:ext>
                </a:extLst>
              </p:cNvPr>
              <p:cNvGrpSpPr/>
              <p:nvPr/>
            </p:nvGrpSpPr>
            <p:grpSpPr>
              <a:xfrm>
                <a:off x="1580940" y="5070195"/>
                <a:ext cx="325080" cy="108720"/>
                <a:chOff x="1580940" y="5070195"/>
                <a:chExt cx="325080" cy="108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195" name="잉크 194">
                      <a:extLst>
                        <a:ext uri="{FF2B5EF4-FFF2-40B4-BE49-F238E27FC236}">
                          <a16:creationId xmlns:a16="http://schemas.microsoft.com/office/drawing/2014/main" id="{49348BAD-1068-110C-6F08-9750A84720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73260" y="5140035"/>
                    <a:ext cx="32760" cy="38880"/>
                  </p14:xfrm>
                </p:contentPart>
              </mc:Choice>
              <mc:Fallback xmlns="">
                <p:pic>
                  <p:nvPicPr>
                    <p:cNvPr id="195" name="잉크 194">
                      <a:extLst>
                        <a:ext uri="{FF2B5EF4-FFF2-40B4-BE49-F238E27FC236}">
                          <a16:creationId xmlns:a16="http://schemas.microsoft.com/office/drawing/2014/main" id="{49348BAD-1068-110C-6F08-9750A847201A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1864260" y="5131035"/>
                      <a:ext cx="50400" cy="56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196" name="잉크 195">
                      <a:extLst>
                        <a:ext uri="{FF2B5EF4-FFF2-40B4-BE49-F238E27FC236}">
                          <a16:creationId xmlns:a16="http://schemas.microsoft.com/office/drawing/2014/main" id="{D1F33EF7-A97A-CF45-2269-8791E899B1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85860" y="5143275"/>
                    <a:ext cx="360" cy="360"/>
                  </p14:xfrm>
                </p:contentPart>
              </mc:Choice>
              <mc:Fallback xmlns="">
                <p:pic>
                  <p:nvPicPr>
                    <p:cNvPr id="196" name="잉크 195">
                      <a:extLst>
                        <a:ext uri="{FF2B5EF4-FFF2-40B4-BE49-F238E27FC236}">
                          <a16:creationId xmlns:a16="http://schemas.microsoft.com/office/drawing/2014/main" id="{D1F33EF7-A97A-CF45-2269-8791E899B1A7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1876860" y="513463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197" name="잉크 196">
                      <a:extLst>
                        <a:ext uri="{FF2B5EF4-FFF2-40B4-BE49-F238E27FC236}">
                          <a16:creationId xmlns:a16="http://schemas.microsoft.com/office/drawing/2014/main" id="{6FB7E7F5-226E-E70B-991B-CC632E623B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50940" y="5123835"/>
                    <a:ext cx="360" cy="1080"/>
                  </p14:xfrm>
                </p:contentPart>
              </mc:Choice>
              <mc:Fallback xmlns="">
                <p:pic>
                  <p:nvPicPr>
                    <p:cNvPr id="197" name="잉크 196">
                      <a:extLst>
                        <a:ext uri="{FF2B5EF4-FFF2-40B4-BE49-F238E27FC236}">
                          <a16:creationId xmlns:a16="http://schemas.microsoft.com/office/drawing/2014/main" id="{6FB7E7F5-226E-E70B-991B-CC632E623B2C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1841940" y="5114835"/>
                      <a:ext cx="18000" cy="18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198" name="잉크 197">
                      <a:extLst>
                        <a:ext uri="{FF2B5EF4-FFF2-40B4-BE49-F238E27FC236}">
                          <a16:creationId xmlns:a16="http://schemas.microsoft.com/office/drawing/2014/main" id="{0283C2D3-ED62-913B-DB4A-06B98AA04B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36540" y="5115555"/>
                    <a:ext cx="14760" cy="5760"/>
                  </p14:xfrm>
                </p:contentPart>
              </mc:Choice>
              <mc:Fallback xmlns="">
                <p:pic>
                  <p:nvPicPr>
                    <p:cNvPr id="198" name="잉크 197">
                      <a:extLst>
                        <a:ext uri="{FF2B5EF4-FFF2-40B4-BE49-F238E27FC236}">
                          <a16:creationId xmlns:a16="http://schemas.microsoft.com/office/drawing/2014/main" id="{0283C2D3-ED62-913B-DB4A-06B98AA04B14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1827900" y="5106915"/>
                      <a:ext cx="32400" cy="23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99" name="잉크 198">
                      <a:extLst>
                        <a:ext uri="{FF2B5EF4-FFF2-40B4-BE49-F238E27FC236}">
                          <a16:creationId xmlns:a16="http://schemas.microsoft.com/office/drawing/2014/main" id="{EDDC0136-7B18-247E-60B7-70D28305C3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99460" y="5093595"/>
                    <a:ext cx="3960" cy="2160"/>
                  </p14:xfrm>
                </p:contentPart>
              </mc:Choice>
              <mc:Fallback xmlns="">
                <p:pic>
                  <p:nvPicPr>
                    <p:cNvPr id="199" name="잉크 198">
                      <a:extLst>
                        <a:ext uri="{FF2B5EF4-FFF2-40B4-BE49-F238E27FC236}">
                          <a16:creationId xmlns:a16="http://schemas.microsoft.com/office/drawing/2014/main" id="{EDDC0136-7B18-247E-60B7-70D28305C356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790820" y="5084955"/>
                      <a:ext cx="21600" cy="1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200" name="잉크 199">
                      <a:extLst>
                        <a:ext uri="{FF2B5EF4-FFF2-40B4-BE49-F238E27FC236}">
                          <a16:creationId xmlns:a16="http://schemas.microsoft.com/office/drawing/2014/main" id="{C537D238-C2E7-EDA3-52E1-24D2C4B646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50500" y="5076675"/>
                    <a:ext cx="37440" cy="9720"/>
                  </p14:xfrm>
                </p:contentPart>
              </mc:Choice>
              <mc:Fallback xmlns="">
                <p:pic>
                  <p:nvPicPr>
                    <p:cNvPr id="200" name="잉크 199">
                      <a:extLst>
                        <a:ext uri="{FF2B5EF4-FFF2-40B4-BE49-F238E27FC236}">
                          <a16:creationId xmlns:a16="http://schemas.microsoft.com/office/drawing/2014/main" id="{C537D238-C2E7-EDA3-52E1-24D2C4B64664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741500" y="5068035"/>
                      <a:ext cx="5508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201" name="잉크 200">
                      <a:extLst>
                        <a:ext uri="{FF2B5EF4-FFF2-40B4-BE49-F238E27FC236}">
                          <a16:creationId xmlns:a16="http://schemas.microsoft.com/office/drawing/2014/main" id="{928D94A5-24D3-C042-ABAB-9EDC0245FC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73460" y="5070195"/>
                    <a:ext cx="50760" cy="3600"/>
                  </p14:xfrm>
                </p:contentPart>
              </mc:Choice>
              <mc:Fallback xmlns="">
                <p:pic>
                  <p:nvPicPr>
                    <p:cNvPr id="201" name="잉크 200">
                      <a:extLst>
                        <a:ext uri="{FF2B5EF4-FFF2-40B4-BE49-F238E27FC236}">
                          <a16:creationId xmlns:a16="http://schemas.microsoft.com/office/drawing/2014/main" id="{928D94A5-24D3-C042-ABAB-9EDC0245FCA1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664820" y="5061555"/>
                      <a:ext cx="68400" cy="21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202" name="잉크 201">
                      <a:extLst>
                        <a:ext uri="{FF2B5EF4-FFF2-40B4-BE49-F238E27FC236}">
                          <a16:creationId xmlns:a16="http://schemas.microsoft.com/office/drawing/2014/main" id="{B7B79D96-5E44-AD4E-8488-30FDA31DDC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23420" y="5070195"/>
                    <a:ext cx="24480" cy="360"/>
                  </p14:xfrm>
                </p:contentPart>
              </mc:Choice>
              <mc:Fallback xmlns="">
                <p:pic>
                  <p:nvPicPr>
                    <p:cNvPr id="202" name="잉크 201">
                      <a:extLst>
                        <a:ext uri="{FF2B5EF4-FFF2-40B4-BE49-F238E27FC236}">
                          <a16:creationId xmlns:a16="http://schemas.microsoft.com/office/drawing/2014/main" id="{B7B79D96-5E44-AD4E-8488-30FDA31DDCBD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614780" y="5061555"/>
                      <a:ext cx="4212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203" name="잉크 202">
                      <a:extLst>
                        <a:ext uri="{FF2B5EF4-FFF2-40B4-BE49-F238E27FC236}">
                          <a16:creationId xmlns:a16="http://schemas.microsoft.com/office/drawing/2014/main" id="{0117A7A9-0CC9-DF85-8A5A-4C284C0C1A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940" y="5070195"/>
                    <a:ext cx="32040" cy="3600"/>
                  </p14:xfrm>
                </p:contentPart>
              </mc:Choice>
              <mc:Fallback xmlns="">
                <p:pic>
                  <p:nvPicPr>
                    <p:cNvPr id="203" name="잉크 202">
                      <a:extLst>
                        <a:ext uri="{FF2B5EF4-FFF2-40B4-BE49-F238E27FC236}">
                          <a16:creationId xmlns:a16="http://schemas.microsoft.com/office/drawing/2014/main" id="{0117A7A9-0CC9-DF85-8A5A-4C284C0C1AD9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1572300" y="5061555"/>
                      <a:ext cx="49680" cy="21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5" name="TextBox 204">
                    <a:extLst>
                      <a:ext uri="{FF2B5EF4-FFF2-40B4-BE49-F238E27FC236}">
                        <a16:creationId xmlns:a16="http://schemas.microsoft.com/office/drawing/2014/main" id="{46028243-F1A7-34A5-9021-058B869030A6}"/>
                      </a:ext>
                    </a:extLst>
                  </p:cNvPr>
                  <p:cNvSpPr txBox="1"/>
                  <p:nvPr/>
                </p:nvSpPr>
                <p:spPr>
                  <a:xfrm>
                    <a:off x="2827285" y="4711320"/>
                    <a:ext cx="16248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205" name="TextBox 204">
                    <a:extLst>
                      <a:ext uri="{FF2B5EF4-FFF2-40B4-BE49-F238E27FC236}">
                        <a16:creationId xmlns:a16="http://schemas.microsoft.com/office/drawing/2014/main" id="{46028243-F1A7-34A5-9021-058B869030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7285" y="4711320"/>
                    <a:ext cx="162480" cy="184666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 l="-15385" r="-19231" b="-645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" name="원호 4">
              <a:extLst>
                <a:ext uri="{FF2B5EF4-FFF2-40B4-BE49-F238E27FC236}">
                  <a16:creationId xmlns:a16="http://schemas.microsoft.com/office/drawing/2014/main" id="{63CDAF81-4C87-7242-AF7C-A0674ABEEB34}"/>
                </a:ext>
              </a:extLst>
            </p:cNvPr>
            <p:cNvSpPr/>
            <p:nvPr/>
          </p:nvSpPr>
          <p:spPr>
            <a:xfrm rot="10492821">
              <a:off x="2932262" y="3188015"/>
              <a:ext cx="678180" cy="571500"/>
            </a:xfrm>
            <a:prstGeom prst="arc">
              <a:avLst>
                <a:gd name="adj1" fmla="val 16200000"/>
                <a:gd name="adj2" fmla="val 20033059"/>
              </a:avLst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5912F7A-0415-D50F-9888-7ABD18A50261}"/>
                    </a:ext>
                  </a:extLst>
                </p:cNvPr>
                <p:cNvSpPr txBox="1"/>
                <p:nvPr/>
              </p:nvSpPr>
              <p:spPr>
                <a:xfrm>
                  <a:off x="3010210" y="3713793"/>
                  <a:ext cx="181973" cy="2308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5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sz="15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5912F7A-0415-D50F-9888-7ABD18A502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0210" y="3713793"/>
                  <a:ext cx="181973" cy="230832"/>
                </a:xfrm>
                <a:prstGeom prst="rect">
                  <a:avLst/>
                </a:prstGeom>
                <a:blipFill>
                  <a:blip r:embed="rId57"/>
                  <a:stretch>
                    <a:fillRect l="-16667" r="-13333"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4" name="그룹 353">
            <a:extLst>
              <a:ext uri="{FF2B5EF4-FFF2-40B4-BE49-F238E27FC236}">
                <a16:creationId xmlns:a16="http://schemas.microsoft.com/office/drawing/2014/main" id="{677FFB84-867D-EA49-31F0-E807F81B5F3B}"/>
              </a:ext>
            </a:extLst>
          </p:cNvPr>
          <p:cNvGrpSpPr/>
          <p:nvPr/>
        </p:nvGrpSpPr>
        <p:grpSpPr>
          <a:xfrm>
            <a:off x="6492118" y="1293806"/>
            <a:ext cx="3336787" cy="4110123"/>
            <a:chOff x="6492118" y="1293806"/>
            <a:chExt cx="3336787" cy="4110123"/>
          </a:xfrm>
        </p:grpSpPr>
        <p:pic>
          <p:nvPicPr>
            <p:cNvPr id="349" name="그림 348">
              <a:extLst>
                <a:ext uri="{FF2B5EF4-FFF2-40B4-BE49-F238E27FC236}">
                  <a16:creationId xmlns:a16="http://schemas.microsoft.com/office/drawing/2014/main" id="{429BEDEA-B9EE-972E-5E2E-1D7C854424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8"/>
            <a:srcRect t="48939" r="47333" b="1"/>
            <a:stretch/>
          </p:blipFill>
          <p:spPr>
            <a:xfrm>
              <a:off x="6492118" y="1293806"/>
              <a:ext cx="3336787" cy="37150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3" name="TextBox 352">
                  <a:extLst>
                    <a:ext uri="{FF2B5EF4-FFF2-40B4-BE49-F238E27FC236}">
                      <a16:creationId xmlns:a16="http://schemas.microsoft.com/office/drawing/2014/main" id="{182EF02E-F1A6-D224-249C-8FBD7338B2AC}"/>
                    </a:ext>
                  </a:extLst>
                </p:cNvPr>
                <p:cNvSpPr txBox="1"/>
                <p:nvPr/>
              </p:nvSpPr>
              <p:spPr>
                <a:xfrm>
                  <a:off x="6847555" y="5034597"/>
                  <a:ext cx="26259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altLang="ko-KR" sz="2400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(estimate)</a:t>
                  </a:r>
                  <a:endParaRPr lang="ko-KR" altLang="en-US" sz="2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53" name="TextBox 352">
                  <a:extLst>
                    <a:ext uri="{FF2B5EF4-FFF2-40B4-BE49-F238E27FC236}">
                      <a16:creationId xmlns:a16="http://schemas.microsoft.com/office/drawing/2014/main" id="{182EF02E-F1A6-D224-249C-8FBD7338B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555" y="5034597"/>
                  <a:ext cx="2625912" cy="369332"/>
                </a:xfrm>
                <a:prstGeom prst="rect">
                  <a:avLst/>
                </a:prstGeom>
                <a:blipFill>
                  <a:blip r:embed="rId59"/>
                  <a:stretch>
                    <a:fillRect l="-2784" t="-25000" r="-6497" b="-5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24912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1CDE0DE3-2176-26BB-7969-0D1B03C16F4B}"/>
              </a:ext>
            </a:extLst>
          </p:cNvPr>
          <p:cNvGrpSpPr/>
          <p:nvPr/>
        </p:nvGrpSpPr>
        <p:grpSpPr>
          <a:xfrm>
            <a:off x="146050" y="477386"/>
            <a:ext cx="10926784" cy="4545523"/>
            <a:chOff x="146050" y="477386"/>
            <a:chExt cx="10926784" cy="45455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6AADBE-32F9-547A-A1CD-49986EEB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832" y="846719"/>
              <a:ext cx="5189819" cy="303368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0A317F1-165D-8433-D689-6D0EA3342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7624" y="846718"/>
              <a:ext cx="5225210" cy="303368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3AFBA5F-3798-6997-C873-00DD92D12CC1}"/>
                </a:ext>
              </a:extLst>
            </p:cNvPr>
            <p:cNvSpPr/>
            <p:nvPr/>
          </p:nvSpPr>
          <p:spPr>
            <a:xfrm>
              <a:off x="146050" y="3295650"/>
              <a:ext cx="5207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06B6691-7F35-77D3-DD0B-2300B61B4001}"/>
                </a:ext>
              </a:extLst>
            </p:cNvPr>
            <p:cNvSpPr/>
            <p:nvPr/>
          </p:nvSpPr>
          <p:spPr>
            <a:xfrm>
              <a:off x="5727700" y="3295650"/>
              <a:ext cx="5207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61E781F-8DAD-A60E-372B-BC09B9EEA890}"/>
                </a:ext>
              </a:extLst>
            </p:cNvPr>
            <p:cNvSpPr/>
            <p:nvPr/>
          </p:nvSpPr>
          <p:spPr>
            <a:xfrm>
              <a:off x="4750164" y="3587750"/>
              <a:ext cx="5207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5DFA945-BCF3-046D-8981-2D8625C7EE43}"/>
                </a:ext>
              </a:extLst>
            </p:cNvPr>
            <p:cNvSpPr/>
            <p:nvPr/>
          </p:nvSpPr>
          <p:spPr>
            <a:xfrm>
              <a:off x="9965747" y="3624263"/>
              <a:ext cx="5207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8CA7D3B-EB5A-8A2F-B1CA-66D3CD21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6230" y="4222697"/>
              <a:ext cx="4334480" cy="80021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8A67B85-1111-6CF9-23F0-F87A99FE0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0186" y="4222697"/>
              <a:ext cx="4315427" cy="76210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9B5DDF-55DA-BA12-26B4-CA1C079C28D2}"/>
                </a:ext>
              </a:extLst>
            </p:cNvPr>
            <p:cNvSpPr txBox="1"/>
            <p:nvPr/>
          </p:nvSpPr>
          <p:spPr>
            <a:xfrm>
              <a:off x="2209800" y="477386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(1920, 1080)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393376-1B10-6BC4-C545-77A524A8B6D7}"/>
                </a:ext>
              </a:extLst>
            </p:cNvPr>
            <p:cNvSpPr txBox="1"/>
            <p:nvPr/>
          </p:nvSpPr>
          <p:spPr>
            <a:xfrm>
              <a:off x="8073556" y="477386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(960, 540)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1169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C9D114-F23A-C4C9-E69C-217987C853C4}"/>
              </a:ext>
            </a:extLst>
          </p:cNvPr>
          <p:cNvGrpSpPr/>
          <p:nvPr/>
        </p:nvGrpSpPr>
        <p:grpSpPr>
          <a:xfrm>
            <a:off x="280905" y="1039619"/>
            <a:ext cx="11102087" cy="3960958"/>
            <a:chOff x="546576" y="866624"/>
            <a:chExt cx="11102087" cy="396095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7463428-F6EE-29CD-1079-3EB0C2071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576" y="1754940"/>
              <a:ext cx="5225210" cy="303368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C63C9D5-F2DD-49FC-5979-BEF2703FC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0268" y="1754940"/>
              <a:ext cx="5278395" cy="3072642"/>
            </a:xfrm>
            <a:prstGeom prst="rect">
              <a:avLst/>
            </a:prstGeom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8F3361D9-FB15-7A27-8F81-D689A4061ABD}"/>
                </a:ext>
              </a:extLst>
            </p:cNvPr>
            <p:cNvSpPr/>
            <p:nvPr/>
          </p:nvSpPr>
          <p:spPr>
            <a:xfrm>
              <a:off x="5876163" y="2913388"/>
              <a:ext cx="442912" cy="45729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33DBC7-CE29-7C68-0440-2ABA9A17BE72}"/>
                </a:ext>
              </a:extLst>
            </p:cNvPr>
            <p:cNvSpPr txBox="1"/>
            <p:nvPr/>
          </p:nvSpPr>
          <p:spPr>
            <a:xfrm>
              <a:off x="5044462" y="866624"/>
              <a:ext cx="2103075" cy="74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x_translation : 150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y_translation : 200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7107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6A841F9-0AD3-05C2-4A51-D61234BB39FB}"/>
              </a:ext>
            </a:extLst>
          </p:cNvPr>
          <p:cNvGrpSpPr/>
          <p:nvPr/>
        </p:nvGrpSpPr>
        <p:grpSpPr>
          <a:xfrm>
            <a:off x="105043" y="1209473"/>
            <a:ext cx="11806052" cy="3895964"/>
            <a:chOff x="105043" y="1295198"/>
            <a:chExt cx="11806052" cy="389596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D921F0F-7F0C-0B65-66E7-0486AF0A9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0458" y="2118520"/>
              <a:ext cx="5630637" cy="2393021"/>
            </a:xfrm>
            <a:prstGeom prst="rect">
              <a:avLst/>
            </a:prstGeom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55535351-D200-0CDB-2873-445112D62F7E}"/>
                </a:ext>
              </a:extLst>
            </p:cNvPr>
            <p:cNvSpPr/>
            <p:nvPr/>
          </p:nvSpPr>
          <p:spPr>
            <a:xfrm>
              <a:off x="5653088" y="3086383"/>
              <a:ext cx="442912" cy="45729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C586C5-4FD4-09E2-9B19-848A5969C6E3}"/>
                </a:ext>
              </a:extLst>
            </p:cNvPr>
            <p:cNvSpPr txBox="1"/>
            <p:nvPr/>
          </p:nvSpPr>
          <p:spPr>
            <a:xfrm>
              <a:off x="4783103" y="1295198"/>
              <a:ext cx="2097690" cy="74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bottom_crop : 200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right_crop : 100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6009048-DC71-0109-81B7-F1BE0F37D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043" y="2118520"/>
              <a:ext cx="5278395" cy="3072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92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>
            <a:extLst>
              <a:ext uri="{FF2B5EF4-FFF2-40B4-BE49-F238E27FC236}">
                <a16:creationId xmlns:a16="http://schemas.microsoft.com/office/drawing/2014/main" id="{C4C1C8ED-1CAB-9AFA-3311-D1CBE4FE22D3}"/>
              </a:ext>
            </a:extLst>
          </p:cNvPr>
          <p:cNvGrpSpPr/>
          <p:nvPr/>
        </p:nvGrpSpPr>
        <p:grpSpPr>
          <a:xfrm>
            <a:off x="137160" y="-269557"/>
            <a:ext cx="12192000" cy="6858000"/>
            <a:chOff x="137160" y="0"/>
            <a:chExt cx="12192000" cy="685800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B54972F-A187-95BD-A573-5027ABAC01FD}"/>
                </a:ext>
              </a:extLst>
            </p:cNvPr>
            <p:cNvGrpSpPr/>
            <p:nvPr/>
          </p:nvGrpSpPr>
          <p:grpSpPr>
            <a:xfrm>
              <a:off x="137160" y="0"/>
              <a:ext cx="12192000" cy="6858000"/>
              <a:chOff x="0" y="0"/>
              <a:chExt cx="12192000" cy="68580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359E12C-CDC1-B183-BE0D-881BDB35C9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ECC02C0C-CD4E-2FCD-A06F-D7746342B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1625" y="2677286"/>
                <a:ext cx="408146" cy="0"/>
              </a:xfrm>
              <a:prstGeom prst="straightConnector1">
                <a:avLst/>
              </a:prstGeom>
              <a:ln w="127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EC424F-A1A3-E257-D36A-63FC38F25CCA}"/>
                  </a:ext>
                </a:extLst>
              </p:cNvPr>
              <p:cNvSpPr txBox="1"/>
              <p:nvPr/>
            </p:nvSpPr>
            <p:spPr>
              <a:xfrm>
                <a:off x="5877984" y="2418207"/>
                <a:ext cx="4844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FF00"/>
                    </a:solidFill>
                  </a:rPr>
                  <a:t>0.1m</a:t>
                </a:r>
                <a:endParaRPr lang="ko-KR" altLang="en-US" sz="1000" b="1" dirty="0">
                  <a:solidFill>
                    <a:srgbClr val="FFFF00"/>
                  </a:solidFill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CA516A14-034A-013C-2E6C-2C18774793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5839" y="2651125"/>
                <a:ext cx="0" cy="414015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9B9A39-A3B2-E01D-686A-1C29C47E2D9F}"/>
                  </a:ext>
                </a:extLst>
              </p:cNvPr>
              <p:cNvSpPr txBox="1"/>
              <p:nvPr/>
            </p:nvSpPr>
            <p:spPr>
              <a:xfrm>
                <a:off x="5458571" y="2746328"/>
                <a:ext cx="4844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FF00"/>
                    </a:solidFill>
                  </a:rPr>
                  <a:t>0.1m</a:t>
                </a:r>
                <a:endParaRPr lang="ko-KR" altLang="en-US" sz="10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5941C5-2C2F-982D-188F-5320CA42BFEF}"/>
                  </a:ext>
                </a:extLst>
              </p:cNvPr>
              <p:cNvSpPr txBox="1"/>
              <p:nvPr/>
            </p:nvSpPr>
            <p:spPr>
              <a:xfrm>
                <a:off x="3340459" y="1817218"/>
                <a:ext cx="81144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rgbClr val="FFFF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(-0.56, -0.37) </a:t>
                </a:r>
                <a:endParaRPr lang="ko-KR" altLang="en-US" sz="700" b="1" dirty="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8E0CC917-181B-69A5-915A-AA88630973C7}"/>
                  </a:ext>
                </a:extLst>
              </p:cNvPr>
              <p:cNvSpPr/>
              <p:nvPr/>
            </p:nvSpPr>
            <p:spPr>
              <a:xfrm>
                <a:off x="4021962" y="1950198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F42FFEB8-C391-6D90-4961-D3B8D016568D}"/>
                  </a:ext>
                </a:extLst>
              </p:cNvPr>
              <p:cNvSpPr/>
              <p:nvPr/>
            </p:nvSpPr>
            <p:spPr>
              <a:xfrm>
                <a:off x="3973862" y="2297861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E38A959A-069A-F072-2066-1CEC58C192D0}"/>
                  </a:ext>
                </a:extLst>
              </p:cNvPr>
              <p:cNvSpPr/>
              <p:nvPr/>
            </p:nvSpPr>
            <p:spPr>
              <a:xfrm>
                <a:off x="4350575" y="190447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2CFD20-2607-AEDE-EE39-6E2CC1ADA441}"/>
                  </a:ext>
                </a:extLst>
              </p:cNvPr>
              <p:cNvSpPr txBox="1"/>
              <p:nvPr/>
            </p:nvSpPr>
            <p:spPr>
              <a:xfrm>
                <a:off x="3256240" y="2323928"/>
                <a:ext cx="81144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rgbClr val="FFFF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(-0.56, -0.27) </a:t>
                </a:r>
                <a:endParaRPr lang="ko-KR" altLang="en-US" sz="700" b="1" dirty="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6EED40-EC30-D0CC-5AF8-5136B06BEBCD}"/>
                  </a:ext>
                </a:extLst>
              </p:cNvPr>
              <p:cNvSpPr txBox="1"/>
              <p:nvPr/>
            </p:nvSpPr>
            <p:spPr>
              <a:xfrm>
                <a:off x="4304856" y="1890367"/>
                <a:ext cx="81144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rgbClr val="FFFF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(-0.46, -0.37) </a:t>
                </a:r>
                <a:endParaRPr lang="ko-KR" altLang="en-US" sz="700" b="1" dirty="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BD82729-CCDF-D609-9547-32D6B8F00DA9}"/>
                  </a:ext>
                </a:extLst>
              </p:cNvPr>
              <p:cNvSpPr/>
              <p:nvPr/>
            </p:nvSpPr>
            <p:spPr>
              <a:xfrm>
                <a:off x="4304856" y="227023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CCF055-2B04-F1FD-1E06-A93C2FE68CB5}"/>
                  </a:ext>
                </a:extLst>
              </p:cNvPr>
              <p:cNvSpPr txBox="1"/>
              <p:nvPr/>
            </p:nvSpPr>
            <p:spPr>
              <a:xfrm>
                <a:off x="4067681" y="2309831"/>
                <a:ext cx="81144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rgbClr val="FFFF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(-0.46, -0.27) </a:t>
                </a:r>
                <a:endParaRPr lang="ko-KR" altLang="en-US" sz="700" b="1" dirty="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DEE88AF-A9F9-4A0F-C4FE-5E8ABE1C0124}"/>
                  </a:ext>
                </a:extLst>
              </p:cNvPr>
              <p:cNvSpPr/>
              <p:nvPr/>
            </p:nvSpPr>
            <p:spPr>
              <a:xfrm>
                <a:off x="5877984" y="307466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17FBCB-7B21-AD53-BDD5-63A2F6E55ECA}"/>
                  </a:ext>
                </a:extLst>
              </p:cNvPr>
              <p:cNvSpPr txBox="1"/>
              <p:nvPr/>
            </p:nvSpPr>
            <p:spPr>
              <a:xfrm>
                <a:off x="5364697" y="3116592"/>
                <a:ext cx="10759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FF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(-0.06, -0.07) </a:t>
                </a:r>
                <a:endParaRPr lang="ko-KR" altLang="en-US" sz="1000" b="1" dirty="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76F658D-D4A7-FB29-86DA-5D7260D44F87}"/>
                </a:ext>
              </a:extLst>
            </p:cNvPr>
            <p:cNvGrpSpPr/>
            <p:nvPr/>
          </p:nvGrpSpPr>
          <p:grpSpPr>
            <a:xfrm>
              <a:off x="5717969" y="759531"/>
              <a:ext cx="1022573" cy="1022574"/>
              <a:chOff x="5717969" y="759531"/>
              <a:chExt cx="1022573" cy="1022574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40B6214D-07E7-D471-676F-D7BEE2D3CC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2747" y="904310"/>
                <a:ext cx="877795" cy="0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D6ACD851-489E-4981-5BF9-94CAF70F0D3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426912" y="1343208"/>
                <a:ext cx="877795" cy="0"/>
              </a:xfrm>
              <a:prstGeom prst="straightConnector1">
                <a:avLst/>
              </a:prstGeom>
              <a:ln w="28575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9FA0D74F-F9C1-5F12-D610-F3A42129DB3E}"/>
                  </a:ext>
                </a:extLst>
              </p:cNvPr>
              <p:cNvSpPr/>
              <p:nvPr/>
            </p:nvSpPr>
            <p:spPr>
              <a:xfrm>
                <a:off x="5717969" y="759531"/>
                <a:ext cx="304795" cy="304795"/>
              </a:xfrm>
              <a:prstGeom prst="ellipse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05512A9-C1F6-CAE3-DDEA-E1809B260E74}"/>
                    </a:ext>
                  </a:extLst>
                </p:cNvPr>
                <p:cNvSpPr txBox="1"/>
                <p:nvPr/>
              </p:nvSpPr>
              <p:spPr>
                <a:xfrm>
                  <a:off x="6096000" y="581143"/>
                  <a:ext cx="463588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5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ko-KR" altLang="en-US" sz="15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05512A9-C1F6-CAE3-DDEA-E1809B260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581143"/>
                  <a:ext cx="463588" cy="3231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66351CB-DE51-83BF-A277-92A351771837}"/>
                    </a:ext>
                  </a:extLst>
                </p:cNvPr>
                <p:cNvSpPr txBox="1"/>
                <p:nvPr/>
              </p:nvSpPr>
              <p:spPr>
                <a:xfrm>
                  <a:off x="5478555" y="1162338"/>
                  <a:ext cx="418896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5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ko-KR" altLang="en-US" sz="15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66351CB-DE51-83BF-A277-92A3517718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8555" y="1162338"/>
                  <a:ext cx="418896" cy="3231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6CE668C-75F5-2786-BDF9-805AD55EBF32}"/>
                </a:ext>
              </a:extLst>
            </p:cNvPr>
            <p:cNvCxnSpPr>
              <a:stCxn id="34" idx="4"/>
              <a:endCxn id="34" idx="0"/>
            </p:cNvCxnSpPr>
            <p:nvPr/>
          </p:nvCxnSpPr>
          <p:spPr>
            <a:xfrm flipV="1">
              <a:off x="5870367" y="759531"/>
              <a:ext cx="0" cy="30479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61B8911-1B43-49D1-5EA7-C8C4388757FE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V="1">
              <a:off x="5717969" y="911928"/>
              <a:ext cx="277863" cy="1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06E06EB-AFB6-7115-D829-2680B298F970}"/>
                    </a:ext>
                  </a:extLst>
                </p:cNvPr>
                <p:cNvSpPr txBox="1"/>
                <p:nvPr/>
              </p:nvSpPr>
              <p:spPr>
                <a:xfrm>
                  <a:off x="5888525" y="973719"/>
                  <a:ext cx="1157561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5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5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15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=0.8 </m:t>
                      </m:r>
                    </m:oMath>
                  </a14:m>
                  <a:r>
                    <a:rPr lang="en-US" altLang="ko-KR" sz="1500" dirty="0">
                      <a:solidFill>
                        <a:srgbClr val="FFFF00"/>
                      </a:solidFill>
                    </a:rPr>
                    <a:t>m</a:t>
                  </a:r>
                  <a:r>
                    <a:rPr lang="ko-KR" altLang="en-US" sz="1500" dirty="0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06E06EB-AFB6-7115-D829-2680B298F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8525" y="973719"/>
                  <a:ext cx="1157561" cy="323165"/>
                </a:xfrm>
                <a:prstGeom prst="rect">
                  <a:avLst/>
                </a:prstGeom>
                <a:blipFill>
                  <a:blip r:embed="rId5"/>
                  <a:stretch>
                    <a:fillRect t="-5660" b="-1886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87304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24866FF-2A60-32CC-EE25-2E5A9891F34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359E12C-CDC1-B183-BE0D-881BDB35C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A2B262-841D-A69C-0868-FB939D9B6313}"/>
                </a:ext>
              </a:extLst>
            </p:cNvPr>
            <p:cNvSpPr txBox="1"/>
            <p:nvPr/>
          </p:nvSpPr>
          <p:spPr>
            <a:xfrm>
              <a:off x="5615883" y="3530916"/>
              <a:ext cx="57579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b="1" dirty="0">
                  <a:solidFill>
                    <a:srgbClr val="FF0000"/>
                  </a:solidFill>
                </a:rPr>
                <a:t>(-0.05, -0.02)</a:t>
              </a:r>
              <a:endParaRPr lang="ko-KR" altLang="en-US" sz="5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19B9347-B028-B056-5828-F47215A6131C}"/>
                </a:ext>
              </a:extLst>
            </p:cNvPr>
            <p:cNvSpPr/>
            <p:nvPr/>
          </p:nvSpPr>
          <p:spPr>
            <a:xfrm>
              <a:off x="5872061" y="349234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88AC25-7A8B-D5D4-2001-E510F1F98C70}"/>
                </a:ext>
              </a:extLst>
            </p:cNvPr>
            <p:cNvSpPr txBox="1"/>
            <p:nvPr/>
          </p:nvSpPr>
          <p:spPr>
            <a:xfrm>
              <a:off x="5615883" y="3093003"/>
              <a:ext cx="54854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b="1" dirty="0">
                  <a:solidFill>
                    <a:srgbClr val="FF0000"/>
                  </a:solidFill>
                </a:rPr>
                <a:t>(-0.05, 0.08)</a:t>
              </a:r>
              <a:endParaRPr lang="ko-KR" altLang="en-US" sz="5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AF30291-B2F0-C84A-40B6-B41A763BC550}"/>
                </a:ext>
              </a:extLst>
            </p:cNvPr>
            <p:cNvSpPr/>
            <p:nvPr/>
          </p:nvSpPr>
          <p:spPr>
            <a:xfrm>
              <a:off x="5875237" y="307014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B3D914-FDA5-62D1-2928-4B5456EA2293}"/>
                </a:ext>
              </a:extLst>
            </p:cNvPr>
            <p:cNvSpPr txBox="1"/>
            <p:nvPr/>
          </p:nvSpPr>
          <p:spPr>
            <a:xfrm>
              <a:off x="6073209" y="3100697"/>
              <a:ext cx="521297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b="1" dirty="0">
                  <a:solidFill>
                    <a:srgbClr val="FF0000"/>
                  </a:solidFill>
                </a:rPr>
                <a:t>(0.05, 0.08)</a:t>
              </a:r>
              <a:endParaRPr lang="ko-KR" altLang="en-US" sz="5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83B7ED7-CF41-B117-7A39-65B59D6EDE51}"/>
                </a:ext>
              </a:extLst>
            </p:cNvPr>
            <p:cNvSpPr/>
            <p:nvPr/>
          </p:nvSpPr>
          <p:spPr>
            <a:xfrm>
              <a:off x="6313387" y="307014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1EF557-A096-C6D7-0D6A-77AB6A4C36FE}"/>
                </a:ext>
              </a:extLst>
            </p:cNvPr>
            <p:cNvSpPr txBox="1"/>
            <p:nvPr/>
          </p:nvSpPr>
          <p:spPr>
            <a:xfrm>
              <a:off x="6040734" y="3530916"/>
              <a:ext cx="54854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b="1" dirty="0">
                  <a:solidFill>
                    <a:srgbClr val="FF0000"/>
                  </a:solidFill>
                </a:rPr>
                <a:t>(0.05, -0.02)</a:t>
              </a:r>
              <a:endParaRPr lang="ko-KR" altLang="en-US" sz="5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09A4A2F-96A8-1BAF-53E7-5DE50F6EFB4C}"/>
                </a:ext>
              </a:extLst>
            </p:cNvPr>
            <p:cNvSpPr/>
            <p:nvPr/>
          </p:nvSpPr>
          <p:spPr>
            <a:xfrm>
              <a:off x="6296912" y="349234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CC02C0C-CD4E-2FCD-A06F-D7746342B1F8}"/>
              </a:ext>
            </a:extLst>
          </p:cNvPr>
          <p:cNvCxnSpPr>
            <a:cxnSpLocks/>
          </p:cNvCxnSpPr>
          <p:nvPr/>
        </p:nvCxnSpPr>
        <p:spPr>
          <a:xfrm>
            <a:off x="5911625" y="2893218"/>
            <a:ext cx="408146" cy="0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EC424F-A1A3-E257-D36A-63FC38F25CCA}"/>
              </a:ext>
            </a:extLst>
          </p:cNvPr>
          <p:cNvSpPr txBox="1"/>
          <p:nvPr/>
        </p:nvSpPr>
        <p:spPr>
          <a:xfrm>
            <a:off x="5923703" y="2720094"/>
            <a:ext cx="3561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b="1" dirty="0">
                <a:solidFill>
                  <a:srgbClr val="FFFF00"/>
                </a:solidFill>
              </a:rPr>
              <a:t>0.1 m</a:t>
            </a:r>
            <a:endParaRPr lang="ko-KR" altLang="en-US" sz="500" b="1" dirty="0">
              <a:solidFill>
                <a:srgbClr val="FFFF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A516A14-034A-013C-2E6C-2C18774793E4}"/>
              </a:ext>
            </a:extLst>
          </p:cNvPr>
          <p:cNvCxnSpPr>
            <a:cxnSpLocks/>
          </p:cNvCxnSpPr>
          <p:nvPr/>
        </p:nvCxnSpPr>
        <p:spPr>
          <a:xfrm flipV="1">
            <a:off x="5902664" y="2647950"/>
            <a:ext cx="0" cy="414015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9B9A39-A3B2-E01D-686A-1C29C47E2D9F}"/>
              </a:ext>
            </a:extLst>
          </p:cNvPr>
          <p:cNvSpPr txBox="1"/>
          <p:nvPr/>
        </p:nvSpPr>
        <p:spPr>
          <a:xfrm>
            <a:off x="5595812" y="2800975"/>
            <a:ext cx="3561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b="1" dirty="0">
                <a:solidFill>
                  <a:srgbClr val="FFFF00"/>
                </a:solidFill>
              </a:rPr>
              <a:t>0.1 m</a:t>
            </a:r>
            <a:endParaRPr lang="ko-KR" altLang="en-US" sz="500" b="1" dirty="0">
              <a:solidFill>
                <a:srgbClr val="FFFF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5941C5-2C2F-982D-188F-5320CA42BFEF}"/>
              </a:ext>
            </a:extLst>
          </p:cNvPr>
          <p:cNvSpPr txBox="1"/>
          <p:nvPr/>
        </p:nvSpPr>
        <p:spPr>
          <a:xfrm>
            <a:off x="3808635" y="1819169"/>
            <a:ext cx="51809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b="1" dirty="0">
                <a:solidFill>
                  <a:srgbClr val="FF0000"/>
                </a:solidFill>
              </a:rPr>
              <a:t>(-0.60, -0.35) </a:t>
            </a:r>
            <a:endParaRPr lang="ko-KR" altLang="en-US" sz="400" b="1" dirty="0">
              <a:solidFill>
                <a:srgbClr val="FF0000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E0CC917-181B-69A5-915A-AA88630973C7}"/>
              </a:ext>
            </a:extLst>
          </p:cNvPr>
          <p:cNvSpPr/>
          <p:nvPr/>
        </p:nvSpPr>
        <p:spPr>
          <a:xfrm>
            <a:off x="4021962" y="195019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42FFEB8-C391-6D90-4961-D3B8D016568D}"/>
              </a:ext>
            </a:extLst>
          </p:cNvPr>
          <p:cNvSpPr/>
          <p:nvPr/>
        </p:nvSpPr>
        <p:spPr>
          <a:xfrm>
            <a:off x="3973862" y="229786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38A959A-069A-F072-2066-1CEC58C192D0}"/>
              </a:ext>
            </a:extLst>
          </p:cNvPr>
          <p:cNvSpPr/>
          <p:nvPr/>
        </p:nvSpPr>
        <p:spPr>
          <a:xfrm>
            <a:off x="4350575" y="190447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CFD20-2607-AEDE-EE39-6E2CC1ADA441}"/>
              </a:ext>
            </a:extLst>
          </p:cNvPr>
          <p:cNvSpPr txBox="1"/>
          <p:nvPr/>
        </p:nvSpPr>
        <p:spPr>
          <a:xfrm>
            <a:off x="3785775" y="2162070"/>
            <a:ext cx="51809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b="1" dirty="0">
                <a:solidFill>
                  <a:srgbClr val="FF0000"/>
                </a:solidFill>
              </a:rPr>
              <a:t>(-0.60, -0.25) </a:t>
            </a:r>
            <a:endParaRPr lang="ko-KR" altLang="en-US" sz="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EED40-EC30-D0CC-5AF8-5136B06BEBCD}"/>
              </a:ext>
            </a:extLst>
          </p:cNvPr>
          <p:cNvSpPr txBox="1"/>
          <p:nvPr/>
        </p:nvSpPr>
        <p:spPr>
          <a:xfrm>
            <a:off x="4137248" y="1773450"/>
            <a:ext cx="51809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b="1" dirty="0">
                <a:solidFill>
                  <a:srgbClr val="FF0000"/>
                </a:solidFill>
              </a:rPr>
              <a:t>(-0.50, -0.35) </a:t>
            </a:r>
            <a:endParaRPr lang="ko-KR" altLang="en-US" sz="400" b="1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BD82729-CCDF-D609-9547-32D6B8F00DA9}"/>
              </a:ext>
            </a:extLst>
          </p:cNvPr>
          <p:cNvSpPr/>
          <p:nvPr/>
        </p:nvSpPr>
        <p:spPr>
          <a:xfrm>
            <a:off x="4304856" y="227023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CCF055-2B04-F1FD-1E06-A93C2FE68CB5}"/>
              </a:ext>
            </a:extLst>
          </p:cNvPr>
          <p:cNvSpPr txBox="1"/>
          <p:nvPr/>
        </p:nvSpPr>
        <p:spPr>
          <a:xfrm>
            <a:off x="4195350" y="2139210"/>
            <a:ext cx="51809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b="1" dirty="0">
                <a:solidFill>
                  <a:srgbClr val="FF0000"/>
                </a:solidFill>
              </a:rPr>
              <a:t>(-0.50, -0.25) </a:t>
            </a:r>
            <a:endParaRPr lang="ko-KR" altLang="en-US" sz="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11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19280</TotalTime>
  <Words>311</Words>
  <Application>Microsoft Office PowerPoint</Application>
  <PresentationFormat>와이드스크린</PresentationFormat>
  <Paragraphs>104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965</dc:creator>
  <cp:lastModifiedBy>965</cp:lastModifiedBy>
  <cp:revision>13</cp:revision>
  <dcterms:created xsi:type="dcterms:W3CDTF">2023-06-21T15:02:38Z</dcterms:created>
  <dcterms:modified xsi:type="dcterms:W3CDTF">2024-10-02T06:24:19Z</dcterms:modified>
</cp:coreProperties>
</file>